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Lst>
  <p:notesMasterIdLst>
    <p:notesMasterId r:id="rId17"/>
  </p:notesMasterIdLst>
  <p:handoutMasterIdLst>
    <p:handoutMasterId r:id="rId18"/>
  </p:handoutMasterIdLst>
  <p:sldIdLst>
    <p:sldId id="488" r:id="rId2"/>
    <p:sldId id="259" r:id="rId3"/>
    <p:sldId id="483" r:id="rId4"/>
    <p:sldId id="302" r:id="rId5"/>
    <p:sldId id="438" r:id="rId6"/>
    <p:sldId id="462" r:id="rId7"/>
    <p:sldId id="439" r:id="rId8"/>
    <p:sldId id="440" r:id="rId9"/>
    <p:sldId id="443" r:id="rId10"/>
    <p:sldId id="441" r:id="rId11"/>
    <p:sldId id="442" r:id="rId12"/>
    <p:sldId id="444" r:id="rId13"/>
    <p:sldId id="445" r:id="rId14"/>
    <p:sldId id="486" r:id="rId15"/>
    <p:sldId id="459" r:id="rId16"/>
  </p:sldIdLst>
  <p:sldSz cx="12192000" cy="6858000"/>
  <p:notesSz cx="6735763" cy="9866313"/>
  <p:defaultTex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AAF"/>
    <a:srgbClr val="834B70"/>
    <a:srgbClr val="7A00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350"/>
    <p:restoredTop sz="63094" autoAdjust="0"/>
  </p:normalViewPr>
  <p:slideViewPr>
    <p:cSldViewPr>
      <p:cViewPr varScale="1">
        <p:scale>
          <a:sx n="97" d="100"/>
          <a:sy n="97" d="100"/>
        </p:scale>
        <p:origin x="108" y="28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9028"/>
    </p:cViewPr>
  </p:sorterViewPr>
  <p:notesViewPr>
    <p:cSldViewPr>
      <p:cViewPr varScale="1">
        <p:scale>
          <a:sx n="83" d="100"/>
          <a:sy n="83" d="100"/>
        </p:scale>
        <p:origin x="316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5BA7454-D898-4EDB-A1CC-F75424775AB2}"/>
              </a:ext>
            </a:extLst>
          </p:cNvPr>
          <p:cNvSpPr>
            <a:spLocks noGrp="1" noChangeArrowheads="1"/>
          </p:cNvSpPr>
          <p:nvPr>
            <p:ph type="hdr" sz="quarter"/>
          </p:nvPr>
        </p:nvSpPr>
        <p:spPr bwMode="auto">
          <a:xfrm>
            <a:off x="0" y="0"/>
            <a:ext cx="2919413" cy="493713"/>
          </a:xfrm>
          <a:prstGeom prst="rect">
            <a:avLst/>
          </a:prstGeom>
          <a:noFill/>
          <a:ln>
            <a:noFill/>
          </a:ln>
          <a:effectLst/>
        </p:spPr>
        <p:txBody>
          <a:bodyPr vert="horz" wrap="square" lIns="90901" tIns="45450" rIns="90901" bIns="45450" numCol="1" anchor="t" anchorCtr="0" compatLnSpc="1">
            <a:prstTxWarp prst="textNoShape">
              <a:avLst/>
            </a:prstTxWarp>
          </a:bodyPr>
          <a:lstStyle>
            <a:lvl1pPr eaLnBrk="1" hangingPunct="1">
              <a:defRPr sz="1200"/>
            </a:lvl1pPr>
          </a:lstStyle>
          <a:p>
            <a:pPr>
              <a:defRPr/>
            </a:pPr>
            <a:endParaRPr lang="sv-SE" altLang="sv-SE"/>
          </a:p>
        </p:txBody>
      </p:sp>
      <p:sp>
        <p:nvSpPr>
          <p:cNvPr id="3075" name="Rectangle 3">
            <a:extLst>
              <a:ext uri="{FF2B5EF4-FFF2-40B4-BE49-F238E27FC236}">
                <a16:creationId xmlns:a16="http://schemas.microsoft.com/office/drawing/2014/main" id="{8DFB0A05-D1FC-48F3-9EFE-0E060C53565B}"/>
              </a:ext>
            </a:extLst>
          </p:cNvPr>
          <p:cNvSpPr>
            <a:spLocks noGrp="1" noChangeArrowheads="1"/>
          </p:cNvSpPr>
          <p:nvPr>
            <p:ph type="dt" sz="quarter" idx="1"/>
          </p:nvPr>
        </p:nvSpPr>
        <p:spPr bwMode="auto">
          <a:xfrm>
            <a:off x="3814763" y="0"/>
            <a:ext cx="2919412" cy="493713"/>
          </a:xfrm>
          <a:prstGeom prst="rect">
            <a:avLst/>
          </a:prstGeom>
          <a:noFill/>
          <a:ln>
            <a:noFill/>
          </a:ln>
          <a:effectLst/>
        </p:spPr>
        <p:txBody>
          <a:bodyPr vert="horz" wrap="square" lIns="90901" tIns="45450" rIns="90901" bIns="45450" numCol="1" anchor="t" anchorCtr="0" compatLnSpc="1">
            <a:prstTxWarp prst="textNoShape">
              <a:avLst/>
            </a:prstTxWarp>
          </a:bodyPr>
          <a:lstStyle>
            <a:lvl1pPr algn="r" eaLnBrk="1" hangingPunct="1">
              <a:defRPr sz="1200"/>
            </a:lvl1pPr>
          </a:lstStyle>
          <a:p>
            <a:pPr>
              <a:defRPr/>
            </a:pPr>
            <a:endParaRPr lang="sv-SE" altLang="sv-SE"/>
          </a:p>
        </p:txBody>
      </p:sp>
      <p:sp>
        <p:nvSpPr>
          <p:cNvPr id="3076" name="Rectangle 4">
            <a:extLst>
              <a:ext uri="{FF2B5EF4-FFF2-40B4-BE49-F238E27FC236}">
                <a16:creationId xmlns:a16="http://schemas.microsoft.com/office/drawing/2014/main" id="{64499C33-6C72-4EE8-9D56-D03963BA14B1}"/>
              </a:ext>
            </a:extLst>
          </p:cNvPr>
          <p:cNvSpPr>
            <a:spLocks noGrp="1" noChangeArrowheads="1"/>
          </p:cNvSpPr>
          <p:nvPr>
            <p:ph type="ftr" sz="quarter" idx="2"/>
          </p:nvPr>
        </p:nvSpPr>
        <p:spPr bwMode="auto">
          <a:xfrm>
            <a:off x="0" y="9371013"/>
            <a:ext cx="2919413" cy="493712"/>
          </a:xfrm>
          <a:prstGeom prst="rect">
            <a:avLst/>
          </a:prstGeom>
          <a:noFill/>
          <a:ln>
            <a:noFill/>
          </a:ln>
          <a:effectLst/>
        </p:spPr>
        <p:txBody>
          <a:bodyPr vert="horz" wrap="square" lIns="90901" tIns="45450" rIns="90901" bIns="45450" numCol="1" anchor="b" anchorCtr="0" compatLnSpc="1">
            <a:prstTxWarp prst="textNoShape">
              <a:avLst/>
            </a:prstTxWarp>
          </a:bodyPr>
          <a:lstStyle>
            <a:lvl1pPr eaLnBrk="1" hangingPunct="1">
              <a:defRPr sz="1200"/>
            </a:lvl1pPr>
          </a:lstStyle>
          <a:p>
            <a:pPr>
              <a:defRPr/>
            </a:pPr>
            <a:endParaRPr lang="sv-SE" altLang="sv-SE"/>
          </a:p>
        </p:txBody>
      </p:sp>
      <p:sp>
        <p:nvSpPr>
          <p:cNvPr id="3077" name="Rectangle 5">
            <a:extLst>
              <a:ext uri="{FF2B5EF4-FFF2-40B4-BE49-F238E27FC236}">
                <a16:creationId xmlns:a16="http://schemas.microsoft.com/office/drawing/2014/main" id="{C4454B99-3390-4E26-9796-EA4D0D6CDFE4}"/>
              </a:ext>
            </a:extLst>
          </p:cNvPr>
          <p:cNvSpPr>
            <a:spLocks noGrp="1" noChangeArrowheads="1"/>
          </p:cNvSpPr>
          <p:nvPr>
            <p:ph type="sldNum" sz="quarter" idx="3"/>
          </p:nvPr>
        </p:nvSpPr>
        <p:spPr bwMode="auto">
          <a:xfrm>
            <a:off x="3814763" y="9371013"/>
            <a:ext cx="2919412" cy="493712"/>
          </a:xfrm>
          <a:prstGeom prst="rect">
            <a:avLst/>
          </a:prstGeom>
          <a:noFill/>
          <a:ln>
            <a:noFill/>
          </a:ln>
          <a:effectLst/>
        </p:spPr>
        <p:txBody>
          <a:bodyPr vert="horz" wrap="square" lIns="90901" tIns="45450" rIns="90901" bIns="45450" numCol="1" anchor="b" anchorCtr="0" compatLnSpc="1">
            <a:prstTxWarp prst="textNoShape">
              <a:avLst/>
            </a:prstTxWarp>
          </a:bodyPr>
          <a:lstStyle>
            <a:lvl1pPr algn="r" eaLnBrk="1" hangingPunct="1">
              <a:defRPr sz="1200"/>
            </a:lvl1pPr>
          </a:lstStyle>
          <a:p>
            <a:pPr>
              <a:defRPr/>
            </a:pPr>
            <a:fld id="{583FFADB-E194-459D-8137-2E3759146C07}" type="slidenum">
              <a:rPr lang="sv-SE" altLang="sv-SE"/>
              <a:pPr>
                <a:defRPr/>
              </a:pPr>
              <a:t>‹#›</a:t>
            </a:fld>
            <a:endParaRPr lang="sv-SE" altLang="sv-S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8804680-F278-4E88-BB9F-C7271228BD08}"/>
              </a:ext>
            </a:extLst>
          </p:cNvPr>
          <p:cNvSpPr>
            <a:spLocks noGrp="1" noChangeArrowheads="1"/>
          </p:cNvSpPr>
          <p:nvPr>
            <p:ph type="hdr" sz="quarter"/>
          </p:nvPr>
        </p:nvSpPr>
        <p:spPr bwMode="auto">
          <a:xfrm>
            <a:off x="0" y="0"/>
            <a:ext cx="2919413" cy="493713"/>
          </a:xfrm>
          <a:prstGeom prst="rect">
            <a:avLst/>
          </a:prstGeom>
          <a:noFill/>
          <a:ln>
            <a:noFill/>
          </a:ln>
          <a:effectLst/>
        </p:spPr>
        <p:txBody>
          <a:bodyPr vert="horz" wrap="square" lIns="90901" tIns="45450" rIns="90901" bIns="45450" numCol="1" anchor="t" anchorCtr="0" compatLnSpc="1">
            <a:prstTxWarp prst="textNoShape">
              <a:avLst/>
            </a:prstTxWarp>
          </a:bodyPr>
          <a:lstStyle>
            <a:lvl1pPr eaLnBrk="1" hangingPunct="1">
              <a:defRPr sz="1200"/>
            </a:lvl1pPr>
          </a:lstStyle>
          <a:p>
            <a:pPr>
              <a:defRPr/>
            </a:pPr>
            <a:endParaRPr lang="sv-SE" altLang="sv-SE"/>
          </a:p>
        </p:txBody>
      </p:sp>
      <p:sp>
        <p:nvSpPr>
          <p:cNvPr id="5123" name="Rectangle 3">
            <a:extLst>
              <a:ext uri="{FF2B5EF4-FFF2-40B4-BE49-F238E27FC236}">
                <a16:creationId xmlns:a16="http://schemas.microsoft.com/office/drawing/2014/main" id="{FA6FB6C7-C4E1-452A-936E-50C5DA191F79}"/>
              </a:ext>
            </a:extLst>
          </p:cNvPr>
          <p:cNvSpPr>
            <a:spLocks noGrp="1" noChangeArrowheads="1"/>
          </p:cNvSpPr>
          <p:nvPr>
            <p:ph type="dt" idx="1"/>
          </p:nvPr>
        </p:nvSpPr>
        <p:spPr bwMode="auto">
          <a:xfrm>
            <a:off x="3814763" y="0"/>
            <a:ext cx="2919412" cy="493713"/>
          </a:xfrm>
          <a:prstGeom prst="rect">
            <a:avLst/>
          </a:prstGeom>
          <a:noFill/>
          <a:ln>
            <a:noFill/>
          </a:ln>
          <a:effectLst/>
        </p:spPr>
        <p:txBody>
          <a:bodyPr vert="horz" wrap="square" lIns="90901" tIns="45450" rIns="90901" bIns="45450" numCol="1" anchor="t" anchorCtr="0" compatLnSpc="1">
            <a:prstTxWarp prst="textNoShape">
              <a:avLst/>
            </a:prstTxWarp>
          </a:bodyPr>
          <a:lstStyle>
            <a:lvl1pPr algn="r" eaLnBrk="1" hangingPunct="1">
              <a:defRPr sz="1200"/>
            </a:lvl1pPr>
          </a:lstStyle>
          <a:p>
            <a:pPr>
              <a:defRPr/>
            </a:pPr>
            <a:endParaRPr lang="sv-SE" altLang="sv-SE"/>
          </a:p>
        </p:txBody>
      </p:sp>
      <p:sp>
        <p:nvSpPr>
          <p:cNvPr id="2052" name="Rectangle 4">
            <a:extLst>
              <a:ext uri="{FF2B5EF4-FFF2-40B4-BE49-F238E27FC236}">
                <a16:creationId xmlns:a16="http://schemas.microsoft.com/office/drawing/2014/main" id="{F4016085-CCF5-4E9F-B25D-F1EB8B2B0F8B}"/>
              </a:ext>
            </a:extLst>
          </p:cNvPr>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1AAF1B67-4118-4958-88AB-58A1D25FE87D}"/>
              </a:ext>
            </a:extLst>
          </p:cNvPr>
          <p:cNvSpPr>
            <a:spLocks noGrp="1" noChangeArrowheads="1"/>
          </p:cNvSpPr>
          <p:nvPr>
            <p:ph type="body" sz="quarter" idx="3"/>
          </p:nvPr>
        </p:nvSpPr>
        <p:spPr bwMode="auto">
          <a:xfrm>
            <a:off x="673100" y="4686300"/>
            <a:ext cx="5389563" cy="4440238"/>
          </a:xfrm>
          <a:prstGeom prst="rect">
            <a:avLst/>
          </a:prstGeom>
          <a:noFill/>
          <a:ln>
            <a:noFill/>
          </a:ln>
          <a:effectLst/>
        </p:spPr>
        <p:txBody>
          <a:bodyPr vert="horz" wrap="square" lIns="90901" tIns="45450" rIns="90901" bIns="45450" numCol="1" anchor="t" anchorCtr="0" compatLnSpc="1">
            <a:prstTxWarp prst="textNoShape">
              <a:avLst/>
            </a:prstTxWarp>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5126" name="Rectangle 6">
            <a:extLst>
              <a:ext uri="{FF2B5EF4-FFF2-40B4-BE49-F238E27FC236}">
                <a16:creationId xmlns:a16="http://schemas.microsoft.com/office/drawing/2014/main" id="{070BFE03-85B4-43CD-90E1-2EAA73BEE726}"/>
              </a:ext>
            </a:extLst>
          </p:cNvPr>
          <p:cNvSpPr>
            <a:spLocks noGrp="1" noChangeArrowheads="1"/>
          </p:cNvSpPr>
          <p:nvPr>
            <p:ph type="ftr" sz="quarter" idx="4"/>
          </p:nvPr>
        </p:nvSpPr>
        <p:spPr bwMode="auto">
          <a:xfrm>
            <a:off x="0" y="9371013"/>
            <a:ext cx="2919413" cy="493712"/>
          </a:xfrm>
          <a:prstGeom prst="rect">
            <a:avLst/>
          </a:prstGeom>
          <a:noFill/>
          <a:ln>
            <a:noFill/>
          </a:ln>
          <a:effectLst/>
        </p:spPr>
        <p:txBody>
          <a:bodyPr vert="horz" wrap="square" lIns="90901" tIns="45450" rIns="90901" bIns="45450" numCol="1" anchor="b" anchorCtr="0" compatLnSpc="1">
            <a:prstTxWarp prst="textNoShape">
              <a:avLst/>
            </a:prstTxWarp>
          </a:bodyPr>
          <a:lstStyle>
            <a:lvl1pPr eaLnBrk="1" hangingPunct="1">
              <a:defRPr sz="1200"/>
            </a:lvl1pPr>
          </a:lstStyle>
          <a:p>
            <a:pPr>
              <a:defRPr/>
            </a:pPr>
            <a:endParaRPr lang="sv-SE" altLang="sv-SE"/>
          </a:p>
        </p:txBody>
      </p:sp>
      <p:sp>
        <p:nvSpPr>
          <p:cNvPr id="5127" name="Rectangle 7">
            <a:extLst>
              <a:ext uri="{FF2B5EF4-FFF2-40B4-BE49-F238E27FC236}">
                <a16:creationId xmlns:a16="http://schemas.microsoft.com/office/drawing/2014/main" id="{4B3E232F-E877-43E6-98D5-38D3E9F857CC}"/>
              </a:ext>
            </a:extLst>
          </p:cNvPr>
          <p:cNvSpPr>
            <a:spLocks noGrp="1" noChangeArrowheads="1"/>
          </p:cNvSpPr>
          <p:nvPr>
            <p:ph type="sldNum" sz="quarter" idx="5"/>
          </p:nvPr>
        </p:nvSpPr>
        <p:spPr bwMode="auto">
          <a:xfrm>
            <a:off x="3814763" y="9371013"/>
            <a:ext cx="2919412" cy="493712"/>
          </a:xfrm>
          <a:prstGeom prst="rect">
            <a:avLst/>
          </a:prstGeom>
          <a:noFill/>
          <a:ln>
            <a:noFill/>
          </a:ln>
          <a:effectLst/>
        </p:spPr>
        <p:txBody>
          <a:bodyPr vert="horz" wrap="square" lIns="90901" tIns="45450" rIns="90901" bIns="45450" numCol="1" anchor="b" anchorCtr="0" compatLnSpc="1">
            <a:prstTxWarp prst="textNoShape">
              <a:avLst/>
            </a:prstTxWarp>
          </a:bodyPr>
          <a:lstStyle>
            <a:lvl1pPr algn="r" eaLnBrk="1" hangingPunct="1">
              <a:defRPr sz="1200"/>
            </a:lvl1pPr>
          </a:lstStyle>
          <a:p>
            <a:pPr>
              <a:defRPr/>
            </a:pPr>
            <a:fld id="{C6704982-1FF4-447D-9D0A-6940924EFB67}"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032E30A3-F7E4-4AD0-A98E-81965D21E10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90675" indent="-227013">
              <a:defRPr>
                <a:solidFill>
                  <a:schemeClr val="tx1"/>
                </a:solidFill>
                <a:latin typeface="Arial" panose="020B0604020202020204" pitchFamily="34" charset="0"/>
              </a:defRPr>
            </a:lvl4pPr>
            <a:lvl5pPr marL="2044700" indent="-227013">
              <a:defRPr>
                <a:solidFill>
                  <a:schemeClr val="tx1"/>
                </a:solidFill>
                <a:latin typeface="Arial" panose="020B0604020202020204" pitchFamily="34" charset="0"/>
              </a:defRPr>
            </a:lvl5pPr>
            <a:lvl6pPr marL="2501900" indent="-227013" eaLnBrk="0" fontAlgn="base" hangingPunct="0">
              <a:spcBef>
                <a:spcPct val="0"/>
              </a:spcBef>
              <a:spcAft>
                <a:spcPct val="0"/>
              </a:spcAft>
              <a:defRPr>
                <a:solidFill>
                  <a:schemeClr val="tx1"/>
                </a:solidFill>
                <a:latin typeface="Arial" panose="020B0604020202020204" pitchFamily="34" charset="0"/>
              </a:defRPr>
            </a:lvl6pPr>
            <a:lvl7pPr marL="2959100" indent="-227013" eaLnBrk="0" fontAlgn="base" hangingPunct="0">
              <a:spcBef>
                <a:spcPct val="0"/>
              </a:spcBef>
              <a:spcAft>
                <a:spcPct val="0"/>
              </a:spcAft>
              <a:defRPr>
                <a:solidFill>
                  <a:schemeClr val="tx1"/>
                </a:solidFill>
                <a:latin typeface="Arial" panose="020B0604020202020204" pitchFamily="34" charset="0"/>
              </a:defRPr>
            </a:lvl7pPr>
            <a:lvl8pPr marL="3416300" indent="-227013" eaLnBrk="0" fontAlgn="base" hangingPunct="0">
              <a:spcBef>
                <a:spcPct val="0"/>
              </a:spcBef>
              <a:spcAft>
                <a:spcPct val="0"/>
              </a:spcAft>
              <a:defRPr>
                <a:solidFill>
                  <a:schemeClr val="tx1"/>
                </a:solidFill>
                <a:latin typeface="Arial" panose="020B0604020202020204" pitchFamily="34" charset="0"/>
              </a:defRPr>
            </a:lvl8pPr>
            <a:lvl9pPr marL="3873500" indent="-227013" eaLnBrk="0" fontAlgn="base" hangingPunct="0">
              <a:spcBef>
                <a:spcPct val="0"/>
              </a:spcBef>
              <a:spcAft>
                <a:spcPct val="0"/>
              </a:spcAft>
              <a:defRPr>
                <a:solidFill>
                  <a:schemeClr val="tx1"/>
                </a:solidFill>
                <a:latin typeface="Arial" panose="020B0604020202020204" pitchFamily="34" charset="0"/>
              </a:defRPr>
            </a:lvl9pPr>
          </a:lstStyle>
          <a:p>
            <a:fld id="{B661A20C-9CFA-42AA-AADD-728F389B7AD2}" type="slidenum">
              <a:rPr lang="sv-SE" altLang="sv-SE" smtClean="0"/>
              <a:pPr/>
              <a:t>2</a:t>
            </a:fld>
            <a:endParaRPr lang="sv-SE" altLang="sv-SE"/>
          </a:p>
        </p:txBody>
      </p:sp>
      <p:sp>
        <p:nvSpPr>
          <p:cNvPr id="7171" name="Rectangle 2">
            <a:extLst>
              <a:ext uri="{FF2B5EF4-FFF2-40B4-BE49-F238E27FC236}">
                <a16:creationId xmlns:a16="http://schemas.microsoft.com/office/drawing/2014/main" id="{1B81D9DB-BEDB-4F9E-B7FE-E9C239F1052A}"/>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78476601-251B-4B66-B4AC-015A2C58625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Syftet med kursen är att hjälpa föräldrar att tillgodogöra sig tipsen och råden som finns på webbsidan ”Tidig intervention – Kom igång med lek och kommunikation”. Ett viktigt moment i kursen är att föräldrarna inte bara förstår strategierna utan att de med hjälp av hemuppgifterna kommer igång att använda strategierna under kursens gång. </a:t>
            </a:r>
          </a:p>
          <a:p>
            <a:pPr eaLnBrk="1" hangingPunct="1"/>
            <a:endParaRPr lang="sv-SE" alt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65FF8196-19F1-4E60-99A5-664EFE0DF5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90675" indent="-227013">
              <a:defRPr>
                <a:solidFill>
                  <a:schemeClr val="tx1"/>
                </a:solidFill>
                <a:latin typeface="Arial" panose="020B0604020202020204" pitchFamily="34" charset="0"/>
              </a:defRPr>
            </a:lvl4pPr>
            <a:lvl5pPr marL="2044700" indent="-227013">
              <a:defRPr>
                <a:solidFill>
                  <a:schemeClr val="tx1"/>
                </a:solidFill>
                <a:latin typeface="Arial" panose="020B0604020202020204" pitchFamily="34" charset="0"/>
              </a:defRPr>
            </a:lvl5pPr>
            <a:lvl6pPr marL="2501900" indent="-227013" eaLnBrk="0" fontAlgn="base" hangingPunct="0">
              <a:spcBef>
                <a:spcPct val="0"/>
              </a:spcBef>
              <a:spcAft>
                <a:spcPct val="0"/>
              </a:spcAft>
              <a:defRPr>
                <a:solidFill>
                  <a:schemeClr val="tx1"/>
                </a:solidFill>
                <a:latin typeface="Arial" panose="020B0604020202020204" pitchFamily="34" charset="0"/>
              </a:defRPr>
            </a:lvl6pPr>
            <a:lvl7pPr marL="2959100" indent="-227013" eaLnBrk="0" fontAlgn="base" hangingPunct="0">
              <a:spcBef>
                <a:spcPct val="0"/>
              </a:spcBef>
              <a:spcAft>
                <a:spcPct val="0"/>
              </a:spcAft>
              <a:defRPr>
                <a:solidFill>
                  <a:schemeClr val="tx1"/>
                </a:solidFill>
                <a:latin typeface="Arial" panose="020B0604020202020204" pitchFamily="34" charset="0"/>
              </a:defRPr>
            </a:lvl7pPr>
            <a:lvl8pPr marL="3416300" indent="-227013" eaLnBrk="0" fontAlgn="base" hangingPunct="0">
              <a:spcBef>
                <a:spcPct val="0"/>
              </a:spcBef>
              <a:spcAft>
                <a:spcPct val="0"/>
              </a:spcAft>
              <a:defRPr>
                <a:solidFill>
                  <a:schemeClr val="tx1"/>
                </a:solidFill>
                <a:latin typeface="Arial" panose="020B0604020202020204" pitchFamily="34" charset="0"/>
              </a:defRPr>
            </a:lvl8pPr>
            <a:lvl9pPr marL="3873500" indent="-227013" eaLnBrk="0" fontAlgn="base" hangingPunct="0">
              <a:spcBef>
                <a:spcPct val="0"/>
              </a:spcBef>
              <a:spcAft>
                <a:spcPct val="0"/>
              </a:spcAft>
              <a:defRPr>
                <a:solidFill>
                  <a:schemeClr val="tx1"/>
                </a:solidFill>
                <a:latin typeface="Arial" panose="020B0604020202020204" pitchFamily="34" charset="0"/>
              </a:defRPr>
            </a:lvl9pPr>
          </a:lstStyle>
          <a:p>
            <a:fld id="{BDAB4710-698D-4414-A5F9-2510611BBDA4}" type="slidenum">
              <a:rPr lang="sv-SE" altLang="sv-SE" smtClean="0"/>
              <a:pPr/>
              <a:t>11</a:t>
            </a:fld>
            <a:endParaRPr lang="sv-SE" altLang="sv-SE"/>
          </a:p>
        </p:txBody>
      </p:sp>
      <p:sp>
        <p:nvSpPr>
          <p:cNvPr id="25603" name="Rectangle 2">
            <a:extLst>
              <a:ext uri="{FF2B5EF4-FFF2-40B4-BE49-F238E27FC236}">
                <a16:creationId xmlns:a16="http://schemas.microsoft.com/office/drawing/2014/main" id="{D03D9C69-C4EA-4DDC-BB8C-4DF575512508}"/>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25D4E988-1C90-4573-821B-67F9C843B65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t>Ge exempel! </a:t>
            </a:r>
          </a:p>
          <a:p>
            <a:pPr eaLnBrk="1" hangingPunct="1"/>
            <a:endParaRPr lang="sv-SE" altLang="sv-SE" dirty="0"/>
          </a:p>
          <a:p>
            <a:pPr eaLnBrk="1" hangingPunct="1"/>
            <a:r>
              <a:rPr lang="sv-SE" altLang="sv-SE" dirty="0"/>
              <a:t>Erbjuda val: Det är viktigt att barnet inte får bestämma allt. Den vuxna bestämmer det viktiga och barnet kan få välja någon detalj. Exempelvis: </a:t>
            </a:r>
          </a:p>
          <a:p>
            <a:pPr eaLnBrk="1" hangingPunct="1"/>
            <a:r>
              <a:rPr lang="sv-SE" altLang="sv-SE" dirty="0"/>
              <a:t> - Den vuxna bestämmer att man ska sätta på ytterkläder, barnet väljer vilken mössa man ska ha. </a:t>
            </a:r>
          </a:p>
          <a:p>
            <a:pPr eaLnBrk="1" hangingPunct="1"/>
            <a:r>
              <a:rPr lang="sv-SE" altLang="sv-SE" dirty="0"/>
              <a:t> - Den vuxna bestämmer att barnet ska borsta tänderna, barnet väljer tandborste eller tandkräm. </a:t>
            </a:r>
          </a:p>
          <a:p>
            <a:pPr eaLnBrk="1" hangingPunct="1"/>
            <a:r>
              <a:rPr lang="sv-SE" altLang="sv-SE" dirty="0"/>
              <a:t> - Den vuxna bestämmer att man ska äta pasta, barnet väljer vilken sorts pasta. </a:t>
            </a:r>
          </a:p>
          <a:p>
            <a:pPr eaLnBrk="1" hangingPunct="1"/>
            <a:endParaRPr lang="sv-SE" altLang="sv-SE" dirty="0"/>
          </a:p>
          <a:p>
            <a:pPr eaLnBrk="1" hangingPunct="1"/>
            <a:r>
              <a:rPr lang="sv-SE" altLang="sv-SE" dirty="0"/>
              <a:t>Fråga deltagarna om de har några egna exempel på när de kunnat öka sina barns delaktighet i någon situation.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372DBDEB-DE95-4E00-B5B0-09D66F4448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90675" indent="-227013">
              <a:defRPr>
                <a:solidFill>
                  <a:schemeClr val="tx1"/>
                </a:solidFill>
                <a:latin typeface="Arial" panose="020B0604020202020204" pitchFamily="34" charset="0"/>
              </a:defRPr>
            </a:lvl4pPr>
            <a:lvl5pPr marL="2044700" indent="-227013">
              <a:defRPr>
                <a:solidFill>
                  <a:schemeClr val="tx1"/>
                </a:solidFill>
                <a:latin typeface="Arial" panose="020B0604020202020204" pitchFamily="34" charset="0"/>
              </a:defRPr>
            </a:lvl5pPr>
            <a:lvl6pPr marL="2501900" indent="-227013" eaLnBrk="0" fontAlgn="base" hangingPunct="0">
              <a:spcBef>
                <a:spcPct val="0"/>
              </a:spcBef>
              <a:spcAft>
                <a:spcPct val="0"/>
              </a:spcAft>
              <a:defRPr>
                <a:solidFill>
                  <a:schemeClr val="tx1"/>
                </a:solidFill>
                <a:latin typeface="Arial" panose="020B0604020202020204" pitchFamily="34" charset="0"/>
              </a:defRPr>
            </a:lvl6pPr>
            <a:lvl7pPr marL="2959100" indent="-227013" eaLnBrk="0" fontAlgn="base" hangingPunct="0">
              <a:spcBef>
                <a:spcPct val="0"/>
              </a:spcBef>
              <a:spcAft>
                <a:spcPct val="0"/>
              </a:spcAft>
              <a:defRPr>
                <a:solidFill>
                  <a:schemeClr val="tx1"/>
                </a:solidFill>
                <a:latin typeface="Arial" panose="020B0604020202020204" pitchFamily="34" charset="0"/>
              </a:defRPr>
            </a:lvl7pPr>
            <a:lvl8pPr marL="3416300" indent="-227013" eaLnBrk="0" fontAlgn="base" hangingPunct="0">
              <a:spcBef>
                <a:spcPct val="0"/>
              </a:spcBef>
              <a:spcAft>
                <a:spcPct val="0"/>
              </a:spcAft>
              <a:defRPr>
                <a:solidFill>
                  <a:schemeClr val="tx1"/>
                </a:solidFill>
                <a:latin typeface="Arial" panose="020B0604020202020204" pitchFamily="34" charset="0"/>
              </a:defRPr>
            </a:lvl8pPr>
            <a:lvl9pPr marL="3873500" indent="-227013" eaLnBrk="0" fontAlgn="base" hangingPunct="0">
              <a:spcBef>
                <a:spcPct val="0"/>
              </a:spcBef>
              <a:spcAft>
                <a:spcPct val="0"/>
              </a:spcAft>
              <a:defRPr>
                <a:solidFill>
                  <a:schemeClr val="tx1"/>
                </a:solidFill>
                <a:latin typeface="Arial" panose="020B0604020202020204" pitchFamily="34" charset="0"/>
              </a:defRPr>
            </a:lvl9pPr>
          </a:lstStyle>
          <a:p>
            <a:fld id="{60DE80D1-C956-4007-A346-FE24A5CA30BB}" type="slidenum">
              <a:rPr lang="sv-SE" altLang="sv-SE" smtClean="0"/>
              <a:pPr/>
              <a:t>12</a:t>
            </a:fld>
            <a:endParaRPr lang="sv-SE" altLang="sv-SE"/>
          </a:p>
        </p:txBody>
      </p:sp>
      <p:sp>
        <p:nvSpPr>
          <p:cNvPr id="27651" name="Rectangle 2">
            <a:extLst>
              <a:ext uri="{FF2B5EF4-FFF2-40B4-BE49-F238E27FC236}">
                <a16:creationId xmlns:a16="http://schemas.microsoft.com/office/drawing/2014/main" id="{5ED8165F-A1A6-46DC-BB16-0E72ECBAD707}"/>
              </a:ext>
            </a:extLst>
          </p:cNvPr>
          <p:cNvSpPr>
            <a:spLocks noGrp="1" noRot="1" noChangeAspect="1" noChangeArrowheads="1" noTextEdit="1"/>
          </p:cNvSpPr>
          <p:nvPr>
            <p:ph type="sldImg"/>
          </p:nvPr>
        </p:nvSpPr>
        <p:spPr>
          <a:ln/>
        </p:spPr>
      </p:sp>
      <p:sp>
        <p:nvSpPr>
          <p:cNvPr id="27652" name="Rectangle 3">
            <a:extLst>
              <a:ext uri="{FF2B5EF4-FFF2-40B4-BE49-F238E27FC236}">
                <a16:creationId xmlns:a16="http://schemas.microsoft.com/office/drawing/2014/main" id="{26841A6C-C91A-42E7-A015-3D88FA481B4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EA09F5E0-EADD-4F7D-A656-095AA55787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90675" indent="-227013">
              <a:defRPr>
                <a:solidFill>
                  <a:schemeClr val="tx1"/>
                </a:solidFill>
                <a:latin typeface="Arial" panose="020B0604020202020204" pitchFamily="34" charset="0"/>
              </a:defRPr>
            </a:lvl4pPr>
            <a:lvl5pPr marL="2044700" indent="-227013">
              <a:defRPr>
                <a:solidFill>
                  <a:schemeClr val="tx1"/>
                </a:solidFill>
                <a:latin typeface="Arial" panose="020B0604020202020204" pitchFamily="34" charset="0"/>
              </a:defRPr>
            </a:lvl5pPr>
            <a:lvl6pPr marL="2501900" indent="-227013" eaLnBrk="0" fontAlgn="base" hangingPunct="0">
              <a:spcBef>
                <a:spcPct val="0"/>
              </a:spcBef>
              <a:spcAft>
                <a:spcPct val="0"/>
              </a:spcAft>
              <a:defRPr>
                <a:solidFill>
                  <a:schemeClr val="tx1"/>
                </a:solidFill>
                <a:latin typeface="Arial" panose="020B0604020202020204" pitchFamily="34" charset="0"/>
              </a:defRPr>
            </a:lvl6pPr>
            <a:lvl7pPr marL="2959100" indent="-227013" eaLnBrk="0" fontAlgn="base" hangingPunct="0">
              <a:spcBef>
                <a:spcPct val="0"/>
              </a:spcBef>
              <a:spcAft>
                <a:spcPct val="0"/>
              </a:spcAft>
              <a:defRPr>
                <a:solidFill>
                  <a:schemeClr val="tx1"/>
                </a:solidFill>
                <a:latin typeface="Arial" panose="020B0604020202020204" pitchFamily="34" charset="0"/>
              </a:defRPr>
            </a:lvl7pPr>
            <a:lvl8pPr marL="3416300" indent="-227013" eaLnBrk="0" fontAlgn="base" hangingPunct="0">
              <a:spcBef>
                <a:spcPct val="0"/>
              </a:spcBef>
              <a:spcAft>
                <a:spcPct val="0"/>
              </a:spcAft>
              <a:defRPr>
                <a:solidFill>
                  <a:schemeClr val="tx1"/>
                </a:solidFill>
                <a:latin typeface="Arial" panose="020B0604020202020204" pitchFamily="34" charset="0"/>
              </a:defRPr>
            </a:lvl8pPr>
            <a:lvl9pPr marL="3873500" indent="-227013" eaLnBrk="0" fontAlgn="base" hangingPunct="0">
              <a:spcBef>
                <a:spcPct val="0"/>
              </a:spcBef>
              <a:spcAft>
                <a:spcPct val="0"/>
              </a:spcAft>
              <a:defRPr>
                <a:solidFill>
                  <a:schemeClr val="tx1"/>
                </a:solidFill>
                <a:latin typeface="Arial" panose="020B0604020202020204" pitchFamily="34" charset="0"/>
              </a:defRPr>
            </a:lvl9pPr>
          </a:lstStyle>
          <a:p>
            <a:fld id="{A399ABFB-FE4F-4126-9CE2-2B92B849EA54}" type="slidenum">
              <a:rPr lang="sv-SE" altLang="sv-SE" smtClean="0"/>
              <a:pPr/>
              <a:t>13</a:t>
            </a:fld>
            <a:endParaRPr lang="sv-SE" altLang="sv-SE"/>
          </a:p>
        </p:txBody>
      </p:sp>
      <p:sp>
        <p:nvSpPr>
          <p:cNvPr id="29699" name="Rectangle 2">
            <a:extLst>
              <a:ext uri="{FF2B5EF4-FFF2-40B4-BE49-F238E27FC236}">
                <a16:creationId xmlns:a16="http://schemas.microsoft.com/office/drawing/2014/main" id="{3C17BF5F-93B2-4C7F-AF58-A3396629DE1A}"/>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DBD4CC66-2B98-44D7-91B4-F5BF7E3C761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Den vuxnas uppgift är alltid att genomföra en så pass kravanpassad variant av en uppgift att det går bra. Successivt kan man hjälpa till mindre så att barnet blir mer självständig.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bildobjekt 1">
            <a:extLst>
              <a:ext uri="{FF2B5EF4-FFF2-40B4-BE49-F238E27FC236}">
                <a16:creationId xmlns:a16="http://schemas.microsoft.com/office/drawing/2014/main" id="{DD014C54-E89F-4C78-861A-8CF2A33D07B2}"/>
              </a:ext>
            </a:extLst>
          </p:cNvPr>
          <p:cNvSpPr>
            <a:spLocks noGrp="1" noRot="1" noChangeAspect="1" noChangeArrowheads="1" noTextEdit="1"/>
          </p:cNvSpPr>
          <p:nvPr>
            <p:ph type="sldImg"/>
          </p:nvPr>
        </p:nvSpPr>
        <p:spPr>
          <a:ln/>
        </p:spPr>
      </p:sp>
      <p:sp>
        <p:nvSpPr>
          <p:cNvPr id="31747" name="Platshållare för anteckningar 2">
            <a:extLst>
              <a:ext uri="{FF2B5EF4-FFF2-40B4-BE49-F238E27FC236}">
                <a16:creationId xmlns:a16="http://schemas.microsoft.com/office/drawing/2014/main" id="{8184E817-9C05-4840-A808-B4D8B808D6C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dirty="0"/>
              <a:t>Klicka på bilden för att komma till webbsidan och filmen. Se en de två filmerna under ”att klara rutiner i vardagen”</a:t>
            </a:r>
          </a:p>
          <a:p>
            <a:endParaRPr lang="sv-SE" altLang="sv-SE" dirty="0"/>
          </a:p>
          <a:p>
            <a:r>
              <a:rPr lang="sv-SE" altLang="sv-SE" dirty="0"/>
              <a:t>Om det finns tid kan ni efteråt fråga deltagarna om de lade märke till hur de vuxna i filmen gjorde för att förbereda barnet, göra barnet delaktig och hur de anpassade kravnivån. </a:t>
            </a:r>
          </a:p>
        </p:txBody>
      </p:sp>
      <p:sp>
        <p:nvSpPr>
          <p:cNvPr id="31748" name="Platshållare för bildnummer 3">
            <a:extLst>
              <a:ext uri="{FF2B5EF4-FFF2-40B4-BE49-F238E27FC236}">
                <a16:creationId xmlns:a16="http://schemas.microsoft.com/office/drawing/2014/main" id="{B0B78F96-87FD-4620-81D5-E957A3B27D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4E1F97-8812-4ED6-ABEA-A83E9D8DC223}" type="slidenum">
              <a:rPr lang="sv-SE" altLang="sv-SE" smtClean="0"/>
              <a:pPr/>
              <a:t>14</a:t>
            </a:fld>
            <a:endParaRPr lang="sv-SE" alt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7A3048A-B44E-4D58-9EEC-158CFD0272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90675" indent="-227013">
              <a:defRPr>
                <a:solidFill>
                  <a:schemeClr val="tx1"/>
                </a:solidFill>
                <a:latin typeface="Arial" panose="020B0604020202020204" pitchFamily="34" charset="0"/>
              </a:defRPr>
            </a:lvl4pPr>
            <a:lvl5pPr marL="2044700" indent="-227013">
              <a:defRPr>
                <a:solidFill>
                  <a:schemeClr val="tx1"/>
                </a:solidFill>
                <a:latin typeface="Arial" panose="020B0604020202020204" pitchFamily="34" charset="0"/>
              </a:defRPr>
            </a:lvl5pPr>
            <a:lvl6pPr marL="2501900" indent="-227013" eaLnBrk="0" fontAlgn="base" hangingPunct="0">
              <a:spcBef>
                <a:spcPct val="0"/>
              </a:spcBef>
              <a:spcAft>
                <a:spcPct val="0"/>
              </a:spcAft>
              <a:defRPr>
                <a:solidFill>
                  <a:schemeClr val="tx1"/>
                </a:solidFill>
                <a:latin typeface="Arial" panose="020B0604020202020204" pitchFamily="34" charset="0"/>
              </a:defRPr>
            </a:lvl6pPr>
            <a:lvl7pPr marL="2959100" indent="-227013" eaLnBrk="0" fontAlgn="base" hangingPunct="0">
              <a:spcBef>
                <a:spcPct val="0"/>
              </a:spcBef>
              <a:spcAft>
                <a:spcPct val="0"/>
              </a:spcAft>
              <a:defRPr>
                <a:solidFill>
                  <a:schemeClr val="tx1"/>
                </a:solidFill>
                <a:latin typeface="Arial" panose="020B0604020202020204" pitchFamily="34" charset="0"/>
              </a:defRPr>
            </a:lvl7pPr>
            <a:lvl8pPr marL="3416300" indent="-227013" eaLnBrk="0" fontAlgn="base" hangingPunct="0">
              <a:spcBef>
                <a:spcPct val="0"/>
              </a:spcBef>
              <a:spcAft>
                <a:spcPct val="0"/>
              </a:spcAft>
              <a:defRPr>
                <a:solidFill>
                  <a:schemeClr val="tx1"/>
                </a:solidFill>
                <a:latin typeface="Arial" panose="020B0604020202020204" pitchFamily="34" charset="0"/>
              </a:defRPr>
            </a:lvl8pPr>
            <a:lvl9pPr marL="3873500" indent="-227013" eaLnBrk="0" fontAlgn="base" hangingPunct="0">
              <a:spcBef>
                <a:spcPct val="0"/>
              </a:spcBef>
              <a:spcAft>
                <a:spcPct val="0"/>
              </a:spcAft>
              <a:defRPr>
                <a:solidFill>
                  <a:schemeClr val="tx1"/>
                </a:solidFill>
                <a:latin typeface="Arial" panose="020B0604020202020204" pitchFamily="34" charset="0"/>
              </a:defRPr>
            </a:lvl9pPr>
          </a:lstStyle>
          <a:p>
            <a:fld id="{4417933A-A9B9-490E-A8ED-031A2983F7EA}" type="slidenum">
              <a:rPr lang="sv-SE" altLang="sv-SE" smtClean="0"/>
              <a:pPr/>
              <a:t>15</a:t>
            </a:fld>
            <a:endParaRPr lang="sv-SE" altLang="sv-SE"/>
          </a:p>
        </p:txBody>
      </p:sp>
      <p:sp>
        <p:nvSpPr>
          <p:cNvPr id="33795" name="Rectangle 2">
            <a:extLst>
              <a:ext uri="{FF2B5EF4-FFF2-40B4-BE49-F238E27FC236}">
                <a16:creationId xmlns:a16="http://schemas.microsoft.com/office/drawing/2014/main" id="{0A6389A8-E2B6-47FA-AFA4-0D8FF099A9E8}"/>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8F49AEDB-715D-40F8-8447-54A65C747BA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dirty="0"/>
              <a:t>Visa hemuppgiftslappen som ni skrivit ut som ”häfte” så när man viker det får man en folder. Om det finns möjlighet kan man som kursledare också ha förberett exempel på bildstöd till vissa rutiner som deltagarna kan få med sig hem för att prova att använda. </a:t>
            </a:r>
          </a:p>
          <a:p>
            <a:pPr eaLnBrk="1" hangingPunct="1"/>
            <a:endParaRPr lang="sv-SE" altLang="sv-S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tshållare för bildobjekt 1">
            <a:extLst>
              <a:ext uri="{FF2B5EF4-FFF2-40B4-BE49-F238E27FC236}">
                <a16:creationId xmlns:a16="http://schemas.microsoft.com/office/drawing/2014/main" id="{C2333703-273B-446B-BDD7-19A3068DFDB2}"/>
              </a:ext>
            </a:extLst>
          </p:cNvPr>
          <p:cNvSpPr>
            <a:spLocks noGrp="1" noRot="1" noChangeAspect="1" noChangeArrowheads="1" noTextEdit="1"/>
          </p:cNvSpPr>
          <p:nvPr>
            <p:ph type="sldImg"/>
          </p:nvPr>
        </p:nvSpPr>
        <p:spPr>
          <a:ln/>
        </p:spPr>
      </p:sp>
      <p:sp>
        <p:nvSpPr>
          <p:cNvPr id="9219" name="Platshållare för anteckningar 2">
            <a:extLst>
              <a:ext uri="{FF2B5EF4-FFF2-40B4-BE49-F238E27FC236}">
                <a16:creationId xmlns:a16="http://schemas.microsoft.com/office/drawing/2014/main" id="{D3CCE4F8-0E53-4C01-8F40-C803ACD04D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a:t>Klicka in och visa webbsidan, den är länkad från pp. Visa vilka sidor som kursen bygger på. Visa också att webbsidan finns översatt till fem språk, där filmerna också är textade på respektive språk.</a:t>
            </a:r>
          </a:p>
        </p:txBody>
      </p:sp>
      <p:sp>
        <p:nvSpPr>
          <p:cNvPr id="9220" name="Platshållare för bildnummer 3">
            <a:extLst>
              <a:ext uri="{FF2B5EF4-FFF2-40B4-BE49-F238E27FC236}">
                <a16:creationId xmlns:a16="http://schemas.microsoft.com/office/drawing/2014/main" id="{4CF4CA06-4F90-4346-95A3-8009D8A379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5F08FA-9A20-4403-81EC-5C99F8560708}" type="slidenum">
              <a:rPr lang="sv-SE" altLang="sv-SE" smtClean="0"/>
              <a:pPr/>
              <a:t>3</a:t>
            </a:fld>
            <a:endParaRPr lang="sv-SE" alt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tshållare för bildobjekt 1">
            <a:extLst>
              <a:ext uri="{FF2B5EF4-FFF2-40B4-BE49-F238E27FC236}">
                <a16:creationId xmlns:a16="http://schemas.microsoft.com/office/drawing/2014/main" id="{C805E5B7-EE0D-45C6-98EC-ECC04FE62557}"/>
              </a:ext>
            </a:extLst>
          </p:cNvPr>
          <p:cNvSpPr>
            <a:spLocks noGrp="1" noRot="1" noChangeAspect="1" noChangeArrowheads="1" noTextEdit="1"/>
          </p:cNvSpPr>
          <p:nvPr>
            <p:ph type="sldImg"/>
          </p:nvPr>
        </p:nvSpPr>
        <p:spPr>
          <a:ln/>
        </p:spPr>
      </p:sp>
      <p:sp>
        <p:nvSpPr>
          <p:cNvPr id="11267" name="Platshållare för anteckningar 2">
            <a:extLst>
              <a:ext uri="{FF2B5EF4-FFF2-40B4-BE49-F238E27FC236}">
                <a16:creationId xmlns:a16="http://schemas.microsoft.com/office/drawing/2014/main" id="{E1521E1F-006F-4B62-889B-3B9ECA0B18C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a:t>Fikat kan man ta när det passar. En del vill ta en paus mitt i. Andra vill ha det i slutet när man fått hemuppgiften så att föräldrarna får chans att prata med kursledarna om det är något de funderar över. </a:t>
            </a:r>
          </a:p>
        </p:txBody>
      </p:sp>
      <p:sp>
        <p:nvSpPr>
          <p:cNvPr id="11268" name="Platshållare för bildnummer 3">
            <a:extLst>
              <a:ext uri="{FF2B5EF4-FFF2-40B4-BE49-F238E27FC236}">
                <a16:creationId xmlns:a16="http://schemas.microsoft.com/office/drawing/2014/main" id="{9F3EA23C-7041-4B1D-9E8C-B6B63F1DC7D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003BBC-58A1-44D4-B0B6-FA008B237F25}" type="slidenum">
              <a:rPr lang="sv-SE" altLang="sv-SE" smtClean="0"/>
              <a:pPr/>
              <a:t>4</a:t>
            </a:fld>
            <a:endParaRPr lang="sv-SE" alt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A48A2B81-B420-433B-8D99-81B82A5C0C4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90675" indent="-227013">
              <a:defRPr>
                <a:solidFill>
                  <a:schemeClr val="tx1"/>
                </a:solidFill>
                <a:latin typeface="Arial" panose="020B0604020202020204" pitchFamily="34" charset="0"/>
              </a:defRPr>
            </a:lvl4pPr>
            <a:lvl5pPr marL="2044700" indent="-227013">
              <a:defRPr>
                <a:solidFill>
                  <a:schemeClr val="tx1"/>
                </a:solidFill>
                <a:latin typeface="Arial" panose="020B0604020202020204" pitchFamily="34" charset="0"/>
              </a:defRPr>
            </a:lvl5pPr>
            <a:lvl6pPr marL="2501900" indent="-227013" eaLnBrk="0" fontAlgn="base" hangingPunct="0">
              <a:spcBef>
                <a:spcPct val="0"/>
              </a:spcBef>
              <a:spcAft>
                <a:spcPct val="0"/>
              </a:spcAft>
              <a:defRPr>
                <a:solidFill>
                  <a:schemeClr val="tx1"/>
                </a:solidFill>
                <a:latin typeface="Arial" panose="020B0604020202020204" pitchFamily="34" charset="0"/>
              </a:defRPr>
            </a:lvl6pPr>
            <a:lvl7pPr marL="2959100" indent="-227013" eaLnBrk="0" fontAlgn="base" hangingPunct="0">
              <a:spcBef>
                <a:spcPct val="0"/>
              </a:spcBef>
              <a:spcAft>
                <a:spcPct val="0"/>
              </a:spcAft>
              <a:defRPr>
                <a:solidFill>
                  <a:schemeClr val="tx1"/>
                </a:solidFill>
                <a:latin typeface="Arial" panose="020B0604020202020204" pitchFamily="34" charset="0"/>
              </a:defRPr>
            </a:lvl7pPr>
            <a:lvl8pPr marL="3416300" indent="-227013" eaLnBrk="0" fontAlgn="base" hangingPunct="0">
              <a:spcBef>
                <a:spcPct val="0"/>
              </a:spcBef>
              <a:spcAft>
                <a:spcPct val="0"/>
              </a:spcAft>
              <a:defRPr>
                <a:solidFill>
                  <a:schemeClr val="tx1"/>
                </a:solidFill>
                <a:latin typeface="Arial" panose="020B0604020202020204" pitchFamily="34" charset="0"/>
              </a:defRPr>
            </a:lvl8pPr>
            <a:lvl9pPr marL="3873500" indent="-227013" eaLnBrk="0" fontAlgn="base" hangingPunct="0">
              <a:spcBef>
                <a:spcPct val="0"/>
              </a:spcBef>
              <a:spcAft>
                <a:spcPct val="0"/>
              </a:spcAft>
              <a:defRPr>
                <a:solidFill>
                  <a:schemeClr val="tx1"/>
                </a:solidFill>
                <a:latin typeface="Arial" panose="020B0604020202020204" pitchFamily="34" charset="0"/>
              </a:defRPr>
            </a:lvl9pPr>
          </a:lstStyle>
          <a:p>
            <a:fld id="{AE93447A-89E0-46B5-9485-6D686D8D2040}" type="slidenum">
              <a:rPr lang="sv-SE" altLang="sv-SE" smtClean="0"/>
              <a:pPr/>
              <a:t>5</a:t>
            </a:fld>
            <a:endParaRPr lang="sv-SE" altLang="sv-SE"/>
          </a:p>
        </p:txBody>
      </p:sp>
      <p:sp>
        <p:nvSpPr>
          <p:cNvPr id="13315" name="Rectangle 2">
            <a:extLst>
              <a:ext uri="{FF2B5EF4-FFF2-40B4-BE49-F238E27FC236}">
                <a16:creationId xmlns:a16="http://schemas.microsoft.com/office/drawing/2014/main" id="{CD2A1BDC-FFC7-4053-9B02-3A01A1FC9FB8}"/>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ADFCF226-4520-49FA-A8BE-C2D6536F5B8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Tanken med presentationen är att du som kursledare ska få en bild av deltagarna och deras barn. </a:t>
            </a:r>
          </a:p>
          <a:p>
            <a:pPr eaLnBrk="1" hangingPunct="1"/>
            <a:r>
              <a:rPr lang="sv-SE" altLang="sv-SE"/>
              <a:t>Ett förslag är att låta deltagarna skriva lappar med sitt namn och barnets namn så att du som kursledare snabbare lär dig namnen. Det bidrar till en god allians mellan kursledare och deltagare.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tshållare för bildobjekt 1">
            <a:extLst>
              <a:ext uri="{FF2B5EF4-FFF2-40B4-BE49-F238E27FC236}">
                <a16:creationId xmlns:a16="http://schemas.microsoft.com/office/drawing/2014/main" id="{07547847-30E3-4E45-8B34-7DD9F2379317}"/>
              </a:ext>
            </a:extLst>
          </p:cNvPr>
          <p:cNvSpPr>
            <a:spLocks noGrp="1" noRot="1" noChangeAspect="1" noChangeArrowheads="1" noTextEdit="1"/>
          </p:cNvSpPr>
          <p:nvPr>
            <p:ph type="sldImg"/>
          </p:nvPr>
        </p:nvSpPr>
        <p:spPr>
          <a:ln/>
        </p:spPr>
      </p:sp>
      <p:sp>
        <p:nvSpPr>
          <p:cNvPr id="15363" name="Platshållare för anteckningar 2">
            <a:extLst>
              <a:ext uri="{FF2B5EF4-FFF2-40B4-BE49-F238E27FC236}">
                <a16:creationId xmlns:a16="http://schemas.microsoft.com/office/drawing/2014/main" id="{B5C9F9F5-5F4E-4755-9315-99BA0F4DA12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sv-SE" altLang="sv-SE"/>
              <a:t>Betona att vardagen fungerar smidigare om man har rutiner. Det blir förutsägbart för barnet. Barnet lär sig också rutinen genom att den går till på samma sätt varje dag. </a:t>
            </a:r>
          </a:p>
          <a:p>
            <a:endParaRPr lang="sv-SE" altLang="sv-SE"/>
          </a:p>
          <a:p>
            <a:r>
              <a:rPr lang="sv-SE" altLang="sv-SE"/>
              <a:t>Här kan ni fråga kursdeltagarna om de har exempel på att deras barn älskar rutiner. Några föräldrar tog som exempel att deras barn vill gå till förskolan på lördag och söndag för det är deras rutin. En del föräldrar tog sig själva som exempel och beskrev att de sov bättre och mådde bättre när de började jobba efter semestern och kom in i sina rutiner igen.</a:t>
            </a:r>
          </a:p>
        </p:txBody>
      </p:sp>
      <p:sp>
        <p:nvSpPr>
          <p:cNvPr id="15364" name="Platshållare för bildnummer 3">
            <a:extLst>
              <a:ext uri="{FF2B5EF4-FFF2-40B4-BE49-F238E27FC236}">
                <a16:creationId xmlns:a16="http://schemas.microsoft.com/office/drawing/2014/main" id="{315ACDA2-E381-428A-B3C2-4BD47B272A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C6D7867-E125-40AF-BD83-2073546562BC}" type="slidenum">
              <a:rPr lang="sv-SE" altLang="sv-SE" smtClean="0"/>
              <a:pPr/>
              <a:t>6</a:t>
            </a:fld>
            <a:endParaRPr lang="sv-SE" alt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4DD5CB7C-05FC-4271-A806-5D5F94C09FF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90675" indent="-227013">
              <a:defRPr>
                <a:solidFill>
                  <a:schemeClr val="tx1"/>
                </a:solidFill>
                <a:latin typeface="Arial" panose="020B0604020202020204" pitchFamily="34" charset="0"/>
              </a:defRPr>
            </a:lvl4pPr>
            <a:lvl5pPr marL="2044700" indent="-227013">
              <a:defRPr>
                <a:solidFill>
                  <a:schemeClr val="tx1"/>
                </a:solidFill>
                <a:latin typeface="Arial" panose="020B0604020202020204" pitchFamily="34" charset="0"/>
              </a:defRPr>
            </a:lvl5pPr>
            <a:lvl6pPr marL="2501900" indent="-227013" eaLnBrk="0" fontAlgn="base" hangingPunct="0">
              <a:spcBef>
                <a:spcPct val="0"/>
              </a:spcBef>
              <a:spcAft>
                <a:spcPct val="0"/>
              </a:spcAft>
              <a:defRPr>
                <a:solidFill>
                  <a:schemeClr val="tx1"/>
                </a:solidFill>
                <a:latin typeface="Arial" panose="020B0604020202020204" pitchFamily="34" charset="0"/>
              </a:defRPr>
            </a:lvl6pPr>
            <a:lvl7pPr marL="2959100" indent="-227013" eaLnBrk="0" fontAlgn="base" hangingPunct="0">
              <a:spcBef>
                <a:spcPct val="0"/>
              </a:spcBef>
              <a:spcAft>
                <a:spcPct val="0"/>
              </a:spcAft>
              <a:defRPr>
                <a:solidFill>
                  <a:schemeClr val="tx1"/>
                </a:solidFill>
                <a:latin typeface="Arial" panose="020B0604020202020204" pitchFamily="34" charset="0"/>
              </a:defRPr>
            </a:lvl7pPr>
            <a:lvl8pPr marL="3416300" indent="-227013" eaLnBrk="0" fontAlgn="base" hangingPunct="0">
              <a:spcBef>
                <a:spcPct val="0"/>
              </a:spcBef>
              <a:spcAft>
                <a:spcPct val="0"/>
              </a:spcAft>
              <a:defRPr>
                <a:solidFill>
                  <a:schemeClr val="tx1"/>
                </a:solidFill>
                <a:latin typeface="Arial" panose="020B0604020202020204" pitchFamily="34" charset="0"/>
              </a:defRPr>
            </a:lvl8pPr>
            <a:lvl9pPr marL="3873500" indent="-227013" eaLnBrk="0" fontAlgn="base" hangingPunct="0">
              <a:spcBef>
                <a:spcPct val="0"/>
              </a:spcBef>
              <a:spcAft>
                <a:spcPct val="0"/>
              </a:spcAft>
              <a:defRPr>
                <a:solidFill>
                  <a:schemeClr val="tx1"/>
                </a:solidFill>
                <a:latin typeface="Arial" panose="020B0604020202020204" pitchFamily="34" charset="0"/>
              </a:defRPr>
            </a:lvl9pPr>
          </a:lstStyle>
          <a:p>
            <a:fld id="{726560BB-A1FC-456F-A7CC-4295827A976D}" type="slidenum">
              <a:rPr lang="sv-SE" altLang="sv-SE" smtClean="0"/>
              <a:pPr/>
              <a:t>7</a:t>
            </a:fld>
            <a:endParaRPr lang="sv-SE" altLang="sv-SE"/>
          </a:p>
        </p:txBody>
      </p:sp>
      <p:sp>
        <p:nvSpPr>
          <p:cNvPr id="17411" name="Rectangle 2">
            <a:extLst>
              <a:ext uri="{FF2B5EF4-FFF2-40B4-BE49-F238E27FC236}">
                <a16:creationId xmlns:a16="http://schemas.microsoft.com/office/drawing/2014/main" id="{0F0ECC38-A125-42FC-9770-6499DBC16230}"/>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E62495A4-34CD-4FF7-97AF-7DF6AAD3BB7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Detta är de strategier vi kommer att prata om och gå igenom idag.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2460659C-C620-4AC2-9F88-58C4310A2E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90675" indent="-227013">
              <a:defRPr>
                <a:solidFill>
                  <a:schemeClr val="tx1"/>
                </a:solidFill>
                <a:latin typeface="Arial" panose="020B0604020202020204" pitchFamily="34" charset="0"/>
              </a:defRPr>
            </a:lvl4pPr>
            <a:lvl5pPr marL="2044700" indent="-227013">
              <a:defRPr>
                <a:solidFill>
                  <a:schemeClr val="tx1"/>
                </a:solidFill>
                <a:latin typeface="Arial" panose="020B0604020202020204" pitchFamily="34" charset="0"/>
              </a:defRPr>
            </a:lvl5pPr>
            <a:lvl6pPr marL="2501900" indent="-227013" eaLnBrk="0" fontAlgn="base" hangingPunct="0">
              <a:spcBef>
                <a:spcPct val="0"/>
              </a:spcBef>
              <a:spcAft>
                <a:spcPct val="0"/>
              </a:spcAft>
              <a:defRPr>
                <a:solidFill>
                  <a:schemeClr val="tx1"/>
                </a:solidFill>
                <a:latin typeface="Arial" panose="020B0604020202020204" pitchFamily="34" charset="0"/>
              </a:defRPr>
            </a:lvl6pPr>
            <a:lvl7pPr marL="2959100" indent="-227013" eaLnBrk="0" fontAlgn="base" hangingPunct="0">
              <a:spcBef>
                <a:spcPct val="0"/>
              </a:spcBef>
              <a:spcAft>
                <a:spcPct val="0"/>
              </a:spcAft>
              <a:defRPr>
                <a:solidFill>
                  <a:schemeClr val="tx1"/>
                </a:solidFill>
                <a:latin typeface="Arial" panose="020B0604020202020204" pitchFamily="34" charset="0"/>
              </a:defRPr>
            </a:lvl7pPr>
            <a:lvl8pPr marL="3416300" indent="-227013" eaLnBrk="0" fontAlgn="base" hangingPunct="0">
              <a:spcBef>
                <a:spcPct val="0"/>
              </a:spcBef>
              <a:spcAft>
                <a:spcPct val="0"/>
              </a:spcAft>
              <a:defRPr>
                <a:solidFill>
                  <a:schemeClr val="tx1"/>
                </a:solidFill>
                <a:latin typeface="Arial" panose="020B0604020202020204" pitchFamily="34" charset="0"/>
              </a:defRPr>
            </a:lvl8pPr>
            <a:lvl9pPr marL="3873500" indent="-227013" eaLnBrk="0" fontAlgn="base" hangingPunct="0">
              <a:spcBef>
                <a:spcPct val="0"/>
              </a:spcBef>
              <a:spcAft>
                <a:spcPct val="0"/>
              </a:spcAft>
              <a:defRPr>
                <a:solidFill>
                  <a:schemeClr val="tx1"/>
                </a:solidFill>
                <a:latin typeface="Arial" panose="020B0604020202020204" pitchFamily="34" charset="0"/>
              </a:defRPr>
            </a:lvl9pPr>
          </a:lstStyle>
          <a:p>
            <a:fld id="{189D3CD7-DBC2-444A-8A91-042FE7AF76F2}" type="slidenum">
              <a:rPr lang="sv-SE" altLang="sv-SE" smtClean="0"/>
              <a:pPr/>
              <a:t>8</a:t>
            </a:fld>
            <a:endParaRPr lang="sv-SE" altLang="sv-SE"/>
          </a:p>
        </p:txBody>
      </p:sp>
      <p:sp>
        <p:nvSpPr>
          <p:cNvPr id="19459" name="Rectangle 2">
            <a:extLst>
              <a:ext uri="{FF2B5EF4-FFF2-40B4-BE49-F238E27FC236}">
                <a16:creationId xmlns:a16="http://schemas.microsoft.com/office/drawing/2014/main" id="{1F5FF2E1-36D5-4A81-AE4A-070C44CCFF47}"/>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7D53902D-722E-44F5-8F5D-F9FDE78DEA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sz="1000">
                <a:solidFill>
                  <a:srgbClr val="000000"/>
                </a:solidFill>
                <a:latin typeface="Times New Roman" panose="02020603050405020304" pitchFamily="18" charset="0"/>
              </a:rPr>
              <a:t>Ge exempel! Här kan man som kursledare ge ett exempel på missförstånd som kan uppstå om man missar att förbereda barnet. Exempelvis att barnet tror att man är på väg till förskolan även på lördag förmiddag och blir besviken när det inte blev som barnet trott. Man kan också ge ett exempel utifrån sig själv, att även vi vuxna vill ha koll på vad som ska hända under en arbetsdag, semesterresa eller besök.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14AB0E2-265A-457E-8A36-F1E1CEE91BA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90675" indent="-227013">
              <a:defRPr>
                <a:solidFill>
                  <a:schemeClr val="tx1"/>
                </a:solidFill>
                <a:latin typeface="Arial" panose="020B0604020202020204" pitchFamily="34" charset="0"/>
              </a:defRPr>
            </a:lvl4pPr>
            <a:lvl5pPr marL="2044700" indent="-227013">
              <a:defRPr>
                <a:solidFill>
                  <a:schemeClr val="tx1"/>
                </a:solidFill>
                <a:latin typeface="Arial" panose="020B0604020202020204" pitchFamily="34" charset="0"/>
              </a:defRPr>
            </a:lvl5pPr>
            <a:lvl6pPr marL="2501900" indent="-227013" eaLnBrk="0" fontAlgn="base" hangingPunct="0">
              <a:spcBef>
                <a:spcPct val="0"/>
              </a:spcBef>
              <a:spcAft>
                <a:spcPct val="0"/>
              </a:spcAft>
              <a:defRPr>
                <a:solidFill>
                  <a:schemeClr val="tx1"/>
                </a:solidFill>
                <a:latin typeface="Arial" panose="020B0604020202020204" pitchFamily="34" charset="0"/>
              </a:defRPr>
            </a:lvl6pPr>
            <a:lvl7pPr marL="2959100" indent="-227013" eaLnBrk="0" fontAlgn="base" hangingPunct="0">
              <a:spcBef>
                <a:spcPct val="0"/>
              </a:spcBef>
              <a:spcAft>
                <a:spcPct val="0"/>
              </a:spcAft>
              <a:defRPr>
                <a:solidFill>
                  <a:schemeClr val="tx1"/>
                </a:solidFill>
                <a:latin typeface="Arial" panose="020B0604020202020204" pitchFamily="34" charset="0"/>
              </a:defRPr>
            </a:lvl7pPr>
            <a:lvl8pPr marL="3416300" indent="-227013" eaLnBrk="0" fontAlgn="base" hangingPunct="0">
              <a:spcBef>
                <a:spcPct val="0"/>
              </a:spcBef>
              <a:spcAft>
                <a:spcPct val="0"/>
              </a:spcAft>
              <a:defRPr>
                <a:solidFill>
                  <a:schemeClr val="tx1"/>
                </a:solidFill>
                <a:latin typeface="Arial" panose="020B0604020202020204" pitchFamily="34" charset="0"/>
              </a:defRPr>
            </a:lvl8pPr>
            <a:lvl9pPr marL="3873500" indent="-227013" eaLnBrk="0" fontAlgn="base" hangingPunct="0">
              <a:spcBef>
                <a:spcPct val="0"/>
              </a:spcBef>
              <a:spcAft>
                <a:spcPct val="0"/>
              </a:spcAft>
              <a:defRPr>
                <a:solidFill>
                  <a:schemeClr val="tx1"/>
                </a:solidFill>
                <a:latin typeface="Arial" panose="020B0604020202020204" pitchFamily="34" charset="0"/>
              </a:defRPr>
            </a:lvl9pPr>
          </a:lstStyle>
          <a:p>
            <a:fld id="{67292148-16C6-47CF-A008-DF94C77AA987}" type="slidenum">
              <a:rPr lang="sv-SE" altLang="sv-SE" smtClean="0"/>
              <a:pPr/>
              <a:t>9</a:t>
            </a:fld>
            <a:endParaRPr lang="sv-SE" altLang="sv-SE"/>
          </a:p>
        </p:txBody>
      </p:sp>
      <p:sp>
        <p:nvSpPr>
          <p:cNvPr id="21507" name="Rectangle 2">
            <a:extLst>
              <a:ext uri="{FF2B5EF4-FFF2-40B4-BE49-F238E27FC236}">
                <a16:creationId xmlns:a16="http://schemas.microsoft.com/office/drawing/2014/main" id="{69E4E814-0FD9-4C62-8067-BCE5BF4B805B}"/>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873C6F4F-5A61-40A7-9375-351EF41432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Ge exempel och visa! Ha med exempel på enstaka bilder eller bildschema. Visa för deltagarna hur man kan hålla upp bilden eller gå igenom bildschemat samtidigt som man pratar med barnet. </a:t>
            </a:r>
          </a:p>
          <a:p>
            <a:pPr eaLnBrk="1" hangingPunct="1"/>
            <a:endParaRPr lang="sv-SE" altLang="sv-SE"/>
          </a:p>
          <a:p>
            <a:pPr eaLnBrk="1" hangingPunct="1"/>
            <a:r>
              <a:rPr lang="sv-SE" altLang="sv-SE"/>
              <a:t>Fråga gärna deltagarna om de själva provat att förbereda sina barn, oavsett om de tänkt på det eller inte. Kanske har de visat blöja innan blöjbyten så att barnet förstår varför hen måste avbryta sin lek en stund. Ett annat vanligt exempel är att föräldrar visar vällingflaskan innan matning.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E6BDB9B-7E02-43D5-9AA5-F217E87DF3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8188"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90675" indent="-227013">
              <a:defRPr>
                <a:solidFill>
                  <a:schemeClr val="tx1"/>
                </a:solidFill>
                <a:latin typeface="Arial" panose="020B0604020202020204" pitchFamily="34" charset="0"/>
              </a:defRPr>
            </a:lvl4pPr>
            <a:lvl5pPr marL="2044700" indent="-227013">
              <a:defRPr>
                <a:solidFill>
                  <a:schemeClr val="tx1"/>
                </a:solidFill>
                <a:latin typeface="Arial" panose="020B0604020202020204" pitchFamily="34" charset="0"/>
              </a:defRPr>
            </a:lvl5pPr>
            <a:lvl6pPr marL="2501900" indent="-227013" eaLnBrk="0" fontAlgn="base" hangingPunct="0">
              <a:spcBef>
                <a:spcPct val="0"/>
              </a:spcBef>
              <a:spcAft>
                <a:spcPct val="0"/>
              </a:spcAft>
              <a:defRPr>
                <a:solidFill>
                  <a:schemeClr val="tx1"/>
                </a:solidFill>
                <a:latin typeface="Arial" panose="020B0604020202020204" pitchFamily="34" charset="0"/>
              </a:defRPr>
            </a:lvl6pPr>
            <a:lvl7pPr marL="2959100" indent="-227013" eaLnBrk="0" fontAlgn="base" hangingPunct="0">
              <a:spcBef>
                <a:spcPct val="0"/>
              </a:spcBef>
              <a:spcAft>
                <a:spcPct val="0"/>
              </a:spcAft>
              <a:defRPr>
                <a:solidFill>
                  <a:schemeClr val="tx1"/>
                </a:solidFill>
                <a:latin typeface="Arial" panose="020B0604020202020204" pitchFamily="34" charset="0"/>
              </a:defRPr>
            </a:lvl7pPr>
            <a:lvl8pPr marL="3416300" indent="-227013" eaLnBrk="0" fontAlgn="base" hangingPunct="0">
              <a:spcBef>
                <a:spcPct val="0"/>
              </a:spcBef>
              <a:spcAft>
                <a:spcPct val="0"/>
              </a:spcAft>
              <a:defRPr>
                <a:solidFill>
                  <a:schemeClr val="tx1"/>
                </a:solidFill>
                <a:latin typeface="Arial" panose="020B0604020202020204" pitchFamily="34" charset="0"/>
              </a:defRPr>
            </a:lvl8pPr>
            <a:lvl9pPr marL="3873500" indent="-227013" eaLnBrk="0" fontAlgn="base" hangingPunct="0">
              <a:spcBef>
                <a:spcPct val="0"/>
              </a:spcBef>
              <a:spcAft>
                <a:spcPct val="0"/>
              </a:spcAft>
              <a:defRPr>
                <a:solidFill>
                  <a:schemeClr val="tx1"/>
                </a:solidFill>
                <a:latin typeface="Arial" panose="020B0604020202020204" pitchFamily="34" charset="0"/>
              </a:defRPr>
            </a:lvl9pPr>
          </a:lstStyle>
          <a:p>
            <a:fld id="{601225C3-EB72-445B-B59A-00CE5DEE67F6}" type="slidenum">
              <a:rPr lang="sv-SE" altLang="sv-SE" smtClean="0"/>
              <a:pPr/>
              <a:t>10</a:t>
            </a:fld>
            <a:endParaRPr lang="sv-SE" altLang="sv-SE"/>
          </a:p>
        </p:txBody>
      </p:sp>
      <p:sp>
        <p:nvSpPr>
          <p:cNvPr id="23555" name="Rectangle 2">
            <a:extLst>
              <a:ext uri="{FF2B5EF4-FFF2-40B4-BE49-F238E27FC236}">
                <a16:creationId xmlns:a16="http://schemas.microsoft.com/office/drawing/2014/main" id="{FEEC0429-ECA9-4E0B-B2B0-938479CE2A77}"/>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D9D469BE-9339-456C-9212-8845344AA8A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sv-SE" altLang="sv-SE"/>
              <a:t>Om vuxna lyckas hålla barnet sysselsatt i olika situationer minskar också risken att barnet gör något vi INTE vill att de ska göra. I mataffären minskar exempelvis risken att barnet springer bort om föräldrarna låter barnet vara med att plocka varor i korgen, köra vagnen, plocka varor på bandet eller hålla i kvittot.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dirty="0"/>
          </a:p>
        </p:txBody>
      </p:sp>
      <p:sp>
        <p:nvSpPr>
          <p:cNvPr id="4" name="Date Placeholder 3">
            <a:extLst>
              <a:ext uri="{FF2B5EF4-FFF2-40B4-BE49-F238E27FC236}">
                <a16:creationId xmlns:a16="http://schemas.microsoft.com/office/drawing/2014/main" id="{AA68BC67-9A42-4FC2-AF5F-C4F901B7CD7B}"/>
              </a:ext>
            </a:extLst>
          </p:cNvPr>
          <p:cNvSpPr>
            <a:spLocks noGrp="1"/>
          </p:cNvSpPr>
          <p:nvPr>
            <p:ph type="dt" sz="half" idx="10"/>
          </p:nvPr>
        </p:nvSpPr>
        <p:spPr/>
        <p:txBody>
          <a:bodyPr/>
          <a:lstStyle>
            <a:lvl1pPr>
              <a:defRPr/>
            </a:lvl1pPr>
          </a:lstStyle>
          <a:p>
            <a:pPr>
              <a:defRPr/>
            </a:pPr>
            <a:fld id="{7CCE6648-CBCC-4478-AFF2-1BA066488109}" type="datetimeFigureOut">
              <a:rPr lang="en-US"/>
              <a:pPr>
                <a:defRPr/>
              </a:pPr>
              <a:t>5/18/2021</a:t>
            </a:fld>
            <a:endParaRPr lang="en-US"/>
          </a:p>
        </p:txBody>
      </p:sp>
      <p:sp>
        <p:nvSpPr>
          <p:cNvPr id="5" name="Footer Placeholder 4">
            <a:extLst>
              <a:ext uri="{FF2B5EF4-FFF2-40B4-BE49-F238E27FC236}">
                <a16:creationId xmlns:a16="http://schemas.microsoft.com/office/drawing/2014/main" id="{8C7EC3D3-F45D-4192-8268-12FC308977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795ACB3-D28D-4EF1-A132-4ECF1E52F706}"/>
              </a:ext>
            </a:extLst>
          </p:cNvPr>
          <p:cNvSpPr>
            <a:spLocks noGrp="1"/>
          </p:cNvSpPr>
          <p:nvPr>
            <p:ph type="sldNum" sz="quarter" idx="12"/>
          </p:nvPr>
        </p:nvSpPr>
        <p:spPr/>
        <p:txBody>
          <a:bodyPr/>
          <a:lstStyle>
            <a:lvl1pPr>
              <a:defRPr/>
            </a:lvl1pPr>
          </a:lstStyle>
          <a:p>
            <a:pPr>
              <a:defRPr/>
            </a:pPr>
            <a:fld id="{737AB742-1F6F-4BB7-BD46-DA4E319BCC05}" type="slidenum">
              <a:rPr lang="en-US" altLang="en-US"/>
              <a:pPr>
                <a:defRPr/>
              </a:pPr>
              <a:t>‹#›</a:t>
            </a:fld>
            <a:endParaRPr lang="en-US" altLang="en-US"/>
          </a:p>
        </p:txBody>
      </p:sp>
    </p:spTree>
    <p:extLst>
      <p:ext uri="{BB962C8B-B14F-4D97-AF65-F5344CB8AC3E}">
        <p14:creationId xmlns:p14="http://schemas.microsoft.com/office/powerpoint/2010/main" val="605721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a:extLst>
              <a:ext uri="{FF2B5EF4-FFF2-40B4-BE49-F238E27FC236}">
                <a16:creationId xmlns:a16="http://schemas.microsoft.com/office/drawing/2014/main" id="{761A41DC-CD30-4142-A3C2-20B713501259}"/>
              </a:ext>
            </a:extLst>
          </p:cNvPr>
          <p:cNvSpPr>
            <a:spLocks noGrp="1"/>
          </p:cNvSpPr>
          <p:nvPr>
            <p:ph type="dt" sz="half" idx="10"/>
          </p:nvPr>
        </p:nvSpPr>
        <p:spPr/>
        <p:txBody>
          <a:bodyPr/>
          <a:lstStyle>
            <a:lvl1pPr>
              <a:defRPr/>
            </a:lvl1pPr>
          </a:lstStyle>
          <a:p>
            <a:pPr>
              <a:defRPr/>
            </a:pPr>
            <a:fld id="{135D8E6C-67C9-4025-B122-851D51E843C7}" type="datetimeFigureOut">
              <a:rPr lang="en-US"/>
              <a:pPr>
                <a:defRPr/>
              </a:pPr>
              <a:t>5/18/2021</a:t>
            </a:fld>
            <a:endParaRPr lang="en-US"/>
          </a:p>
        </p:txBody>
      </p:sp>
      <p:sp>
        <p:nvSpPr>
          <p:cNvPr id="5" name="Footer Placeholder 4">
            <a:extLst>
              <a:ext uri="{FF2B5EF4-FFF2-40B4-BE49-F238E27FC236}">
                <a16:creationId xmlns:a16="http://schemas.microsoft.com/office/drawing/2014/main" id="{5FDC6974-F750-4BE4-BA0B-7E8CA19F47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AF2D12E-3440-4C48-897C-94A75517AD19}"/>
              </a:ext>
            </a:extLst>
          </p:cNvPr>
          <p:cNvSpPr>
            <a:spLocks noGrp="1"/>
          </p:cNvSpPr>
          <p:nvPr>
            <p:ph type="sldNum" sz="quarter" idx="12"/>
          </p:nvPr>
        </p:nvSpPr>
        <p:spPr/>
        <p:txBody>
          <a:bodyPr/>
          <a:lstStyle>
            <a:lvl1pPr>
              <a:defRPr/>
            </a:lvl1pPr>
          </a:lstStyle>
          <a:p>
            <a:pPr>
              <a:defRPr/>
            </a:pPr>
            <a:fld id="{F624985A-6ACF-458F-994F-D8B10B3BCC2D}" type="slidenum">
              <a:rPr lang="en-US" altLang="en-US"/>
              <a:pPr>
                <a:defRPr/>
              </a:pPr>
              <a:t>‹#›</a:t>
            </a:fld>
            <a:endParaRPr lang="en-US" altLang="en-US"/>
          </a:p>
        </p:txBody>
      </p:sp>
    </p:spTree>
    <p:extLst>
      <p:ext uri="{BB962C8B-B14F-4D97-AF65-F5344CB8AC3E}">
        <p14:creationId xmlns:p14="http://schemas.microsoft.com/office/powerpoint/2010/main" val="99088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a:extLst>
              <a:ext uri="{FF2B5EF4-FFF2-40B4-BE49-F238E27FC236}">
                <a16:creationId xmlns:a16="http://schemas.microsoft.com/office/drawing/2014/main" id="{E520BB68-17D2-4E8C-815B-BFE2B8ED0BD1}"/>
              </a:ext>
            </a:extLst>
          </p:cNvPr>
          <p:cNvSpPr>
            <a:spLocks noGrp="1"/>
          </p:cNvSpPr>
          <p:nvPr>
            <p:ph type="dt" sz="half" idx="10"/>
          </p:nvPr>
        </p:nvSpPr>
        <p:spPr/>
        <p:txBody>
          <a:bodyPr/>
          <a:lstStyle>
            <a:lvl1pPr>
              <a:defRPr/>
            </a:lvl1pPr>
          </a:lstStyle>
          <a:p>
            <a:pPr>
              <a:defRPr/>
            </a:pPr>
            <a:fld id="{1843DF66-1E14-4DEC-A2BD-C2157C5EAEA6}" type="datetimeFigureOut">
              <a:rPr lang="en-US"/>
              <a:pPr>
                <a:defRPr/>
              </a:pPr>
              <a:t>5/18/2021</a:t>
            </a:fld>
            <a:endParaRPr lang="en-US"/>
          </a:p>
        </p:txBody>
      </p:sp>
      <p:sp>
        <p:nvSpPr>
          <p:cNvPr id="5" name="Footer Placeholder 4">
            <a:extLst>
              <a:ext uri="{FF2B5EF4-FFF2-40B4-BE49-F238E27FC236}">
                <a16:creationId xmlns:a16="http://schemas.microsoft.com/office/drawing/2014/main" id="{EF9B2D1B-608E-4007-AAA5-4A118E59AAB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C807E73-2508-4BE0-89AB-269269EC16C1}"/>
              </a:ext>
            </a:extLst>
          </p:cNvPr>
          <p:cNvSpPr>
            <a:spLocks noGrp="1"/>
          </p:cNvSpPr>
          <p:nvPr>
            <p:ph type="sldNum" sz="quarter" idx="12"/>
          </p:nvPr>
        </p:nvSpPr>
        <p:spPr/>
        <p:txBody>
          <a:bodyPr/>
          <a:lstStyle>
            <a:lvl1pPr>
              <a:defRPr/>
            </a:lvl1pPr>
          </a:lstStyle>
          <a:p>
            <a:pPr>
              <a:defRPr/>
            </a:pPr>
            <a:fld id="{D511CEFD-0CF9-4785-BFA8-3E48EC4C25BA}" type="slidenum">
              <a:rPr lang="en-US" altLang="en-US"/>
              <a:pPr>
                <a:defRPr/>
              </a:pPr>
              <a:t>‹#›</a:t>
            </a:fld>
            <a:endParaRPr lang="en-US" altLang="en-US"/>
          </a:p>
        </p:txBody>
      </p:sp>
    </p:spTree>
    <p:extLst>
      <p:ext uri="{BB962C8B-B14F-4D97-AF65-F5344CB8AC3E}">
        <p14:creationId xmlns:p14="http://schemas.microsoft.com/office/powerpoint/2010/main" val="106072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a:extLst>
              <a:ext uri="{FF2B5EF4-FFF2-40B4-BE49-F238E27FC236}">
                <a16:creationId xmlns:a16="http://schemas.microsoft.com/office/drawing/2014/main" id="{AFEA7036-D6C8-44AD-BEAB-3D4D9BCBE8E3}"/>
              </a:ext>
            </a:extLst>
          </p:cNvPr>
          <p:cNvSpPr>
            <a:spLocks noGrp="1"/>
          </p:cNvSpPr>
          <p:nvPr>
            <p:ph type="dt" sz="half" idx="10"/>
          </p:nvPr>
        </p:nvSpPr>
        <p:spPr/>
        <p:txBody>
          <a:bodyPr/>
          <a:lstStyle>
            <a:lvl1pPr>
              <a:defRPr/>
            </a:lvl1pPr>
          </a:lstStyle>
          <a:p>
            <a:pPr>
              <a:defRPr/>
            </a:pPr>
            <a:fld id="{2F6FA24B-95E9-433A-901B-0603F7B02BEB}" type="datetimeFigureOut">
              <a:rPr lang="en-US"/>
              <a:pPr>
                <a:defRPr/>
              </a:pPr>
              <a:t>5/18/2021</a:t>
            </a:fld>
            <a:endParaRPr lang="en-US"/>
          </a:p>
        </p:txBody>
      </p:sp>
      <p:sp>
        <p:nvSpPr>
          <p:cNvPr id="5" name="Footer Placeholder 4">
            <a:extLst>
              <a:ext uri="{FF2B5EF4-FFF2-40B4-BE49-F238E27FC236}">
                <a16:creationId xmlns:a16="http://schemas.microsoft.com/office/drawing/2014/main" id="{BDBC8D8B-B38B-42D9-9509-D547B21925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2556B46-E0E1-4302-AD7A-3E813090320A}"/>
              </a:ext>
            </a:extLst>
          </p:cNvPr>
          <p:cNvSpPr>
            <a:spLocks noGrp="1"/>
          </p:cNvSpPr>
          <p:nvPr>
            <p:ph type="sldNum" sz="quarter" idx="12"/>
          </p:nvPr>
        </p:nvSpPr>
        <p:spPr/>
        <p:txBody>
          <a:bodyPr/>
          <a:lstStyle>
            <a:lvl1pPr>
              <a:defRPr/>
            </a:lvl1pPr>
          </a:lstStyle>
          <a:p>
            <a:pPr>
              <a:defRPr/>
            </a:pPr>
            <a:fld id="{B68DDF30-85BE-4096-AC4C-CC2B2CF622ED}" type="slidenum">
              <a:rPr lang="en-US" altLang="en-US"/>
              <a:pPr>
                <a:defRPr/>
              </a:pPr>
              <a:t>‹#›</a:t>
            </a:fld>
            <a:endParaRPr lang="en-US" altLang="en-US"/>
          </a:p>
        </p:txBody>
      </p:sp>
      <p:sp>
        <p:nvSpPr>
          <p:cNvPr id="9" name="Rektangel 8">
            <a:extLst>
              <a:ext uri="{FF2B5EF4-FFF2-40B4-BE49-F238E27FC236}">
                <a16:creationId xmlns:a16="http://schemas.microsoft.com/office/drawing/2014/main" id="{DD37A69D-6A5A-410F-AEA5-1BD4FD7B491C}"/>
              </a:ext>
            </a:extLst>
          </p:cNvPr>
          <p:cNvSpPr/>
          <p:nvPr userDrawn="1"/>
        </p:nvSpPr>
        <p:spPr>
          <a:xfrm>
            <a:off x="0" y="6469063"/>
            <a:ext cx="12192000" cy="388937"/>
          </a:xfrm>
          <a:prstGeom prst="rect">
            <a:avLst/>
          </a:prstGeom>
          <a:solidFill>
            <a:srgbClr val="8DCA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10" name="Rektangel 9">
            <a:extLst>
              <a:ext uri="{FF2B5EF4-FFF2-40B4-BE49-F238E27FC236}">
                <a16:creationId xmlns:a16="http://schemas.microsoft.com/office/drawing/2014/main" id="{FC719BEC-7535-4215-ADF4-18FA6A8B01BE}"/>
              </a:ext>
            </a:extLst>
          </p:cNvPr>
          <p:cNvSpPr/>
          <p:nvPr userDrawn="1"/>
        </p:nvSpPr>
        <p:spPr>
          <a:xfrm>
            <a:off x="0" y="6342063"/>
            <a:ext cx="12192000" cy="127000"/>
          </a:xfrm>
          <a:prstGeom prst="rect">
            <a:avLst/>
          </a:prstGeom>
          <a:solidFill>
            <a:srgbClr val="834B7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pic>
        <p:nvPicPr>
          <p:cNvPr id="11" name="Bildobjekt 1">
            <a:extLst>
              <a:ext uri="{FF2B5EF4-FFF2-40B4-BE49-F238E27FC236}">
                <a16:creationId xmlns:a16="http://schemas.microsoft.com/office/drawing/2014/main" id="{9AA01066-0393-4F99-ADF6-3BAB12E1D5A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19063" y="257175"/>
            <a:ext cx="13906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85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5F9C0DFB-D4C7-4DAE-BDFA-26EC77BB755F}"/>
              </a:ext>
            </a:extLst>
          </p:cNvPr>
          <p:cNvSpPr>
            <a:spLocks noGrp="1"/>
          </p:cNvSpPr>
          <p:nvPr>
            <p:ph type="dt" sz="half" idx="10"/>
          </p:nvPr>
        </p:nvSpPr>
        <p:spPr/>
        <p:txBody>
          <a:bodyPr/>
          <a:lstStyle>
            <a:lvl1pPr>
              <a:defRPr/>
            </a:lvl1pPr>
          </a:lstStyle>
          <a:p>
            <a:pPr>
              <a:defRPr/>
            </a:pPr>
            <a:fld id="{DA090CAF-2CC2-4EEB-A696-E5A7BC00FF9C}" type="datetimeFigureOut">
              <a:rPr lang="en-US"/>
              <a:pPr>
                <a:defRPr/>
              </a:pPr>
              <a:t>5/18/2021</a:t>
            </a:fld>
            <a:endParaRPr lang="en-US"/>
          </a:p>
        </p:txBody>
      </p:sp>
      <p:sp>
        <p:nvSpPr>
          <p:cNvPr id="5" name="Footer Placeholder 4">
            <a:extLst>
              <a:ext uri="{FF2B5EF4-FFF2-40B4-BE49-F238E27FC236}">
                <a16:creationId xmlns:a16="http://schemas.microsoft.com/office/drawing/2014/main" id="{71D2D431-7DF8-42C4-A4EA-EAC0C74E8A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0A4267-23C1-4937-AA19-AB3CC834385C}"/>
              </a:ext>
            </a:extLst>
          </p:cNvPr>
          <p:cNvSpPr>
            <a:spLocks noGrp="1"/>
          </p:cNvSpPr>
          <p:nvPr>
            <p:ph type="sldNum" sz="quarter" idx="12"/>
          </p:nvPr>
        </p:nvSpPr>
        <p:spPr/>
        <p:txBody>
          <a:bodyPr/>
          <a:lstStyle>
            <a:lvl1pPr>
              <a:defRPr/>
            </a:lvl1pPr>
          </a:lstStyle>
          <a:p>
            <a:pPr>
              <a:defRPr/>
            </a:pPr>
            <a:fld id="{C38F6308-669C-419B-84D2-D194C8975BC4}" type="slidenum">
              <a:rPr lang="en-US" altLang="en-US"/>
              <a:pPr>
                <a:defRPr/>
              </a:pPr>
              <a:t>‹#›</a:t>
            </a:fld>
            <a:endParaRPr lang="en-US" altLang="en-US"/>
          </a:p>
        </p:txBody>
      </p:sp>
    </p:spTree>
    <p:extLst>
      <p:ext uri="{BB962C8B-B14F-4D97-AF65-F5344CB8AC3E}">
        <p14:creationId xmlns:p14="http://schemas.microsoft.com/office/powerpoint/2010/main" val="195149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3">
            <a:extLst>
              <a:ext uri="{FF2B5EF4-FFF2-40B4-BE49-F238E27FC236}">
                <a16:creationId xmlns:a16="http://schemas.microsoft.com/office/drawing/2014/main" id="{AD598183-8C79-447A-AE04-CDDFB51534DB}"/>
              </a:ext>
            </a:extLst>
          </p:cNvPr>
          <p:cNvSpPr>
            <a:spLocks noGrp="1"/>
          </p:cNvSpPr>
          <p:nvPr>
            <p:ph type="dt" sz="half" idx="10"/>
          </p:nvPr>
        </p:nvSpPr>
        <p:spPr/>
        <p:txBody>
          <a:bodyPr/>
          <a:lstStyle>
            <a:lvl1pPr>
              <a:defRPr/>
            </a:lvl1pPr>
          </a:lstStyle>
          <a:p>
            <a:pPr>
              <a:defRPr/>
            </a:pPr>
            <a:fld id="{A8E93A61-6C2A-4678-82C5-8EB574720564}" type="datetimeFigureOut">
              <a:rPr lang="en-US"/>
              <a:pPr>
                <a:defRPr/>
              </a:pPr>
              <a:t>5/18/2021</a:t>
            </a:fld>
            <a:endParaRPr lang="en-US"/>
          </a:p>
        </p:txBody>
      </p:sp>
      <p:sp>
        <p:nvSpPr>
          <p:cNvPr id="6" name="Footer Placeholder 4">
            <a:extLst>
              <a:ext uri="{FF2B5EF4-FFF2-40B4-BE49-F238E27FC236}">
                <a16:creationId xmlns:a16="http://schemas.microsoft.com/office/drawing/2014/main" id="{D2E4DFF9-1D50-43DF-BFAB-4EAAB233A8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E63225-2F35-4F83-B9B7-2B8C45A31460}"/>
              </a:ext>
            </a:extLst>
          </p:cNvPr>
          <p:cNvSpPr>
            <a:spLocks noGrp="1"/>
          </p:cNvSpPr>
          <p:nvPr>
            <p:ph type="sldNum" sz="quarter" idx="12"/>
          </p:nvPr>
        </p:nvSpPr>
        <p:spPr/>
        <p:txBody>
          <a:bodyPr/>
          <a:lstStyle>
            <a:lvl1pPr>
              <a:defRPr/>
            </a:lvl1pPr>
          </a:lstStyle>
          <a:p>
            <a:pPr>
              <a:defRPr/>
            </a:pPr>
            <a:fld id="{4D773AD8-4CCB-4A22-BB5B-9B9665811CD5}" type="slidenum">
              <a:rPr lang="en-US" altLang="en-US"/>
              <a:pPr>
                <a:defRPr/>
              </a:pPr>
              <a:t>‹#›</a:t>
            </a:fld>
            <a:endParaRPr lang="en-US" altLang="en-US"/>
          </a:p>
        </p:txBody>
      </p:sp>
    </p:spTree>
    <p:extLst>
      <p:ext uri="{BB962C8B-B14F-4D97-AF65-F5344CB8AC3E}">
        <p14:creationId xmlns:p14="http://schemas.microsoft.com/office/powerpoint/2010/main" val="391209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3">
            <a:extLst>
              <a:ext uri="{FF2B5EF4-FFF2-40B4-BE49-F238E27FC236}">
                <a16:creationId xmlns:a16="http://schemas.microsoft.com/office/drawing/2014/main" id="{70630807-5AFE-4A34-B033-ABBF55F4CCEC}"/>
              </a:ext>
            </a:extLst>
          </p:cNvPr>
          <p:cNvSpPr>
            <a:spLocks noGrp="1"/>
          </p:cNvSpPr>
          <p:nvPr>
            <p:ph type="dt" sz="half" idx="10"/>
          </p:nvPr>
        </p:nvSpPr>
        <p:spPr/>
        <p:txBody>
          <a:bodyPr/>
          <a:lstStyle>
            <a:lvl1pPr>
              <a:defRPr/>
            </a:lvl1pPr>
          </a:lstStyle>
          <a:p>
            <a:pPr>
              <a:defRPr/>
            </a:pPr>
            <a:fld id="{D46C92EC-8777-4C21-8FC9-41B1D775B6EF}" type="datetimeFigureOut">
              <a:rPr lang="en-US"/>
              <a:pPr>
                <a:defRPr/>
              </a:pPr>
              <a:t>5/18/2021</a:t>
            </a:fld>
            <a:endParaRPr lang="en-US"/>
          </a:p>
        </p:txBody>
      </p:sp>
      <p:sp>
        <p:nvSpPr>
          <p:cNvPr id="8" name="Footer Placeholder 4">
            <a:extLst>
              <a:ext uri="{FF2B5EF4-FFF2-40B4-BE49-F238E27FC236}">
                <a16:creationId xmlns:a16="http://schemas.microsoft.com/office/drawing/2014/main" id="{9167E274-3D9C-46EB-904F-286717298E1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163ADD6-6BA8-4493-82DB-B42665AF2CAE}"/>
              </a:ext>
            </a:extLst>
          </p:cNvPr>
          <p:cNvSpPr>
            <a:spLocks noGrp="1"/>
          </p:cNvSpPr>
          <p:nvPr>
            <p:ph type="sldNum" sz="quarter" idx="12"/>
          </p:nvPr>
        </p:nvSpPr>
        <p:spPr/>
        <p:txBody>
          <a:bodyPr/>
          <a:lstStyle>
            <a:lvl1pPr>
              <a:defRPr/>
            </a:lvl1pPr>
          </a:lstStyle>
          <a:p>
            <a:pPr>
              <a:defRPr/>
            </a:pPr>
            <a:fld id="{51300FF6-9924-40A9-9CDC-D0CE306EACAF}" type="slidenum">
              <a:rPr lang="en-US" altLang="en-US"/>
              <a:pPr>
                <a:defRPr/>
              </a:pPr>
              <a:t>‹#›</a:t>
            </a:fld>
            <a:endParaRPr lang="en-US" altLang="en-US"/>
          </a:p>
        </p:txBody>
      </p:sp>
    </p:spTree>
    <p:extLst>
      <p:ext uri="{BB962C8B-B14F-4D97-AF65-F5344CB8AC3E}">
        <p14:creationId xmlns:p14="http://schemas.microsoft.com/office/powerpoint/2010/main" val="322039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3">
            <a:extLst>
              <a:ext uri="{FF2B5EF4-FFF2-40B4-BE49-F238E27FC236}">
                <a16:creationId xmlns:a16="http://schemas.microsoft.com/office/drawing/2014/main" id="{8C194A6A-2AFC-4158-A28A-DDC1990BB325}"/>
              </a:ext>
            </a:extLst>
          </p:cNvPr>
          <p:cNvSpPr>
            <a:spLocks noGrp="1"/>
          </p:cNvSpPr>
          <p:nvPr>
            <p:ph type="dt" sz="half" idx="10"/>
          </p:nvPr>
        </p:nvSpPr>
        <p:spPr/>
        <p:txBody>
          <a:bodyPr/>
          <a:lstStyle>
            <a:lvl1pPr>
              <a:defRPr/>
            </a:lvl1pPr>
          </a:lstStyle>
          <a:p>
            <a:pPr>
              <a:defRPr/>
            </a:pPr>
            <a:fld id="{74472C7A-8C73-47E9-BB08-221BA5A983C3}" type="datetimeFigureOut">
              <a:rPr lang="en-US"/>
              <a:pPr>
                <a:defRPr/>
              </a:pPr>
              <a:t>5/18/2021</a:t>
            </a:fld>
            <a:endParaRPr lang="en-US"/>
          </a:p>
        </p:txBody>
      </p:sp>
      <p:sp>
        <p:nvSpPr>
          <p:cNvPr id="4" name="Footer Placeholder 4">
            <a:extLst>
              <a:ext uri="{FF2B5EF4-FFF2-40B4-BE49-F238E27FC236}">
                <a16:creationId xmlns:a16="http://schemas.microsoft.com/office/drawing/2014/main" id="{6447B288-31DA-4E35-8D71-65EF22D52ED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2AF5A06-9F32-47D1-9844-22CD30582E29}"/>
              </a:ext>
            </a:extLst>
          </p:cNvPr>
          <p:cNvSpPr>
            <a:spLocks noGrp="1"/>
          </p:cNvSpPr>
          <p:nvPr>
            <p:ph type="sldNum" sz="quarter" idx="12"/>
          </p:nvPr>
        </p:nvSpPr>
        <p:spPr/>
        <p:txBody>
          <a:bodyPr/>
          <a:lstStyle>
            <a:lvl1pPr>
              <a:defRPr/>
            </a:lvl1pPr>
          </a:lstStyle>
          <a:p>
            <a:pPr>
              <a:defRPr/>
            </a:pPr>
            <a:fld id="{01324671-355C-4D01-8188-AE71C43BC8C4}" type="slidenum">
              <a:rPr lang="en-US" altLang="en-US"/>
              <a:pPr>
                <a:defRPr/>
              </a:pPr>
              <a:t>‹#›</a:t>
            </a:fld>
            <a:endParaRPr lang="en-US" altLang="en-US"/>
          </a:p>
        </p:txBody>
      </p:sp>
    </p:spTree>
    <p:extLst>
      <p:ext uri="{BB962C8B-B14F-4D97-AF65-F5344CB8AC3E}">
        <p14:creationId xmlns:p14="http://schemas.microsoft.com/office/powerpoint/2010/main" val="3622130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86188C-FB02-4C85-A051-AB299D20E08B}"/>
              </a:ext>
            </a:extLst>
          </p:cNvPr>
          <p:cNvSpPr>
            <a:spLocks noGrp="1"/>
          </p:cNvSpPr>
          <p:nvPr>
            <p:ph type="dt" sz="half" idx="10"/>
          </p:nvPr>
        </p:nvSpPr>
        <p:spPr/>
        <p:txBody>
          <a:bodyPr/>
          <a:lstStyle>
            <a:lvl1pPr>
              <a:defRPr/>
            </a:lvl1pPr>
          </a:lstStyle>
          <a:p>
            <a:pPr>
              <a:defRPr/>
            </a:pPr>
            <a:fld id="{449B930F-CF2B-4CD2-8DEF-7C9F139A7956}" type="datetimeFigureOut">
              <a:rPr lang="en-US"/>
              <a:pPr>
                <a:defRPr/>
              </a:pPr>
              <a:t>5/18/2021</a:t>
            </a:fld>
            <a:endParaRPr lang="en-US"/>
          </a:p>
        </p:txBody>
      </p:sp>
      <p:sp>
        <p:nvSpPr>
          <p:cNvPr id="3" name="Footer Placeholder 4">
            <a:extLst>
              <a:ext uri="{FF2B5EF4-FFF2-40B4-BE49-F238E27FC236}">
                <a16:creationId xmlns:a16="http://schemas.microsoft.com/office/drawing/2014/main" id="{DFAEEDCD-688D-4F93-869A-B6F9B0F416DB}"/>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5E4D814-0D16-4D50-8E13-5D111163C61F}"/>
              </a:ext>
            </a:extLst>
          </p:cNvPr>
          <p:cNvSpPr>
            <a:spLocks noGrp="1"/>
          </p:cNvSpPr>
          <p:nvPr>
            <p:ph type="sldNum" sz="quarter" idx="12"/>
          </p:nvPr>
        </p:nvSpPr>
        <p:spPr/>
        <p:txBody>
          <a:bodyPr/>
          <a:lstStyle>
            <a:lvl1pPr>
              <a:defRPr/>
            </a:lvl1pPr>
          </a:lstStyle>
          <a:p>
            <a:pPr>
              <a:defRPr/>
            </a:pPr>
            <a:fld id="{8D69CB18-9030-4E24-B010-C7505463D941}" type="slidenum">
              <a:rPr lang="en-US" altLang="en-US"/>
              <a:pPr>
                <a:defRPr/>
              </a:pPr>
              <a:t>‹#›</a:t>
            </a:fld>
            <a:endParaRPr lang="en-US" altLang="en-US"/>
          </a:p>
        </p:txBody>
      </p:sp>
    </p:spTree>
    <p:extLst>
      <p:ext uri="{BB962C8B-B14F-4D97-AF65-F5344CB8AC3E}">
        <p14:creationId xmlns:p14="http://schemas.microsoft.com/office/powerpoint/2010/main" val="3094588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3">
            <a:extLst>
              <a:ext uri="{FF2B5EF4-FFF2-40B4-BE49-F238E27FC236}">
                <a16:creationId xmlns:a16="http://schemas.microsoft.com/office/drawing/2014/main" id="{ABDDC2CF-3393-4442-A364-B05DD415081F}"/>
              </a:ext>
            </a:extLst>
          </p:cNvPr>
          <p:cNvSpPr>
            <a:spLocks noGrp="1"/>
          </p:cNvSpPr>
          <p:nvPr>
            <p:ph type="dt" sz="half" idx="10"/>
          </p:nvPr>
        </p:nvSpPr>
        <p:spPr/>
        <p:txBody>
          <a:bodyPr/>
          <a:lstStyle>
            <a:lvl1pPr>
              <a:defRPr/>
            </a:lvl1pPr>
          </a:lstStyle>
          <a:p>
            <a:pPr>
              <a:defRPr/>
            </a:pPr>
            <a:fld id="{708AE77B-0560-4E1C-97A6-0D42082BB690}" type="datetimeFigureOut">
              <a:rPr lang="en-US"/>
              <a:pPr>
                <a:defRPr/>
              </a:pPr>
              <a:t>5/18/2021</a:t>
            </a:fld>
            <a:endParaRPr lang="en-US"/>
          </a:p>
        </p:txBody>
      </p:sp>
      <p:sp>
        <p:nvSpPr>
          <p:cNvPr id="6" name="Footer Placeholder 4">
            <a:extLst>
              <a:ext uri="{FF2B5EF4-FFF2-40B4-BE49-F238E27FC236}">
                <a16:creationId xmlns:a16="http://schemas.microsoft.com/office/drawing/2014/main" id="{C5ACD370-4AD7-4184-A054-8EA95BBEAA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86E556-CC7B-4E12-B4CC-FE70388FAF13}"/>
              </a:ext>
            </a:extLst>
          </p:cNvPr>
          <p:cNvSpPr>
            <a:spLocks noGrp="1"/>
          </p:cNvSpPr>
          <p:nvPr>
            <p:ph type="sldNum" sz="quarter" idx="12"/>
          </p:nvPr>
        </p:nvSpPr>
        <p:spPr/>
        <p:txBody>
          <a:bodyPr/>
          <a:lstStyle>
            <a:lvl1pPr>
              <a:defRPr/>
            </a:lvl1pPr>
          </a:lstStyle>
          <a:p>
            <a:pPr>
              <a:defRPr/>
            </a:pPr>
            <a:fld id="{CBCBAEFD-CB6C-4219-8CE3-136C092F3057}" type="slidenum">
              <a:rPr lang="en-US" altLang="en-US"/>
              <a:pPr>
                <a:defRPr/>
              </a:pPr>
              <a:t>‹#›</a:t>
            </a:fld>
            <a:endParaRPr lang="en-US" altLang="en-US"/>
          </a:p>
        </p:txBody>
      </p:sp>
    </p:spTree>
    <p:extLst>
      <p:ext uri="{BB962C8B-B14F-4D97-AF65-F5344CB8AC3E}">
        <p14:creationId xmlns:p14="http://schemas.microsoft.com/office/powerpoint/2010/main" val="3466609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Dra bilden till platshållaren eller klicka på ikonen för att lägga till den</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3">
            <a:extLst>
              <a:ext uri="{FF2B5EF4-FFF2-40B4-BE49-F238E27FC236}">
                <a16:creationId xmlns:a16="http://schemas.microsoft.com/office/drawing/2014/main" id="{64434872-F38C-4A12-88B6-A35C085536BF}"/>
              </a:ext>
            </a:extLst>
          </p:cNvPr>
          <p:cNvSpPr>
            <a:spLocks noGrp="1"/>
          </p:cNvSpPr>
          <p:nvPr>
            <p:ph type="dt" sz="half" idx="10"/>
          </p:nvPr>
        </p:nvSpPr>
        <p:spPr/>
        <p:txBody>
          <a:bodyPr/>
          <a:lstStyle>
            <a:lvl1pPr>
              <a:defRPr/>
            </a:lvl1pPr>
          </a:lstStyle>
          <a:p>
            <a:pPr>
              <a:defRPr/>
            </a:pPr>
            <a:fld id="{3B76574F-9023-4273-9C0B-FD6FAB1B9876}" type="datetimeFigureOut">
              <a:rPr lang="en-US"/>
              <a:pPr>
                <a:defRPr/>
              </a:pPr>
              <a:t>5/18/2021</a:t>
            </a:fld>
            <a:endParaRPr lang="en-US"/>
          </a:p>
        </p:txBody>
      </p:sp>
      <p:sp>
        <p:nvSpPr>
          <p:cNvPr id="6" name="Footer Placeholder 4">
            <a:extLst>
              <a:ext uri="{FF2B5EF4-FFF2-40B4-BE49-F238E27FC236}">
                <a16:creationId xmlns:a16="http://schemas.microsoft.com/office/drawing/2014/main" id="{BB9AF7F0-07CF-4961-94EE-090DF2FD62A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92C244-BAFC-4E3D-8058-F8B9ED5FB376}"/>
              </a:ext>
            </a:extLst>
          </p:cNvPr>
          <p:cNvSpPr>
            <a:spLocks noGrp="1"/>
          </p:cNvSpPr>
          <p:nvPr>
            <p:ph type="sldNum" sz="quarter" idx="12"/>
          </p:nvPr>
        </p:nvSpPr>
        <p:spPr/>
        <p:txBody>
          <a:bodyPr/>
          <a:lstStyle>
            <a:lvl1pPr>
              <a:defRPr/>
            </a:lvl1pPr>
          </a:lstStyle>
          <a:p>
            <a:pPr>
              <a:defRPr/>
            </a:pPr>
            <a:fld id="{2FAABC8A-958F-4850-B717-E2A6098B9F72}" type="slidenum">
              <a:rPr lang="en-US" altLang="en-US"/>
              <a:pPr>
                <a:defRPr/>
              </a:pPr>
              <a:t>‹#›</a:t>
            </a:fld>
            <a:endParaRPr lang="en-US" altLang="en-US"/>
          </a:p>
        </p:txBody>
      </p:sp>
    </p:spTree>
    <p:extLst>
      <p:ext uri="{BB962C8B-B14F-4D97-AF65-F5344CB8AC3E}">
        <p14:creationId xmlns:p14="http://schemas.microsoft.com/office/powerpoint/2010/main" val="1800531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14C4BE1-3E11-465C-8647-DD84132AE78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endParaRPr lang="en-US" altLang="sv-SE"/>
          </a:p>
        </p:txBody>
      </p:sp>
      <p:sp>
        <p:nvSpPr>
          <p:cNvPr id="1027" name="Text Placeholder 2">
            <a:extLst>
              <a:ext uri="{FF2B5EF4-FFF2-40B4-BE49-F238E27FC236}">
                <a16:creationId xmlns:a16="http://schemas.microsoft.com/office/drawing/2014/main" id="{BC2D17FB-84EA-4CC4-984A-278790F0947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en-US" altLang="sv-SE"/>
          </a:p>
        </p:txBody>
      </p:sp>
      <p:sp>
        <p:nvSpPr>
          <p:cNvPr id="4" name="Date Placeholder 3">
            <a:extLst>
              <a:ext uri="{FF2B5EF4-FFF2-40B4-BE49-F238E27FC236}">
                <a16:creationId xmlns:a16="http://schemas.microsoft.com/office/drawing/2014/main" id="{E1B69287-AFC6-4C85-975D-BA95F9A6F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0E2BC1AA-15C8-44BB-8574-A58856E06841}" type="datetimeFigureOut">
              <a:rPr lang="en-US"/>
              <a:pPr>
                <a:defRPr/>
              </a:pPr>
              <a:t>5/18/2021</a:t>
            </a:fld>
            <a:endParaRPr lang="en-US"/>
          </a:p>
        </p:txBody>
      </p:sp>
      <p:sp>
        <p:nvSpPr>
          <p:cNvPr id="5" name="Footer Placeholder 4">
            <a:extLst>
              <a:ext uri="{FF2B5EF4-FFF2-40B4-BE49-F238E27FC236}">
                <a16:creationId xmlns:a16="http://schemas.microsoft.com/office/drawing/2014/main" id="{E272C2FD-599C-45F4-A0D7-A1B0EE504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4B2D4FC7-DFFB-4E72-AA65-081534E18723}"/>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522BE2A-DED0-4070-9D82-6302B7CD146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https://www.regionuppsala.se/tidigintervent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www.regionuppsala.se/tidiginterven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egionuppsala.se/tidiginterven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regionuppsala.se/tidigintervention"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FFCE83BA-5F64-44A0-9C81-1BC9EB1081C3}"/>
              </a:ext>
              <a:ext uri="{C183D7F6-B498-43B3-948B-1728B52AA6E4}">
                <adec:decorative xmlns:adec="http://schemas.microsoft.com/office/drawing/2017/decorative" val="1"/>
              </a:ext>
            </a:extLst>
          </p:cNvPr>
          <p:cNvSpPr/>
          <p:nvPr/>
        </p:nvSpPr>
        <p:spPr>
          <a:xfrm>
            <a:off x="3252788" y="4724400"/>
            <a:ext cx="7883525" cy="1800225"/>
          </a:xfrm>
          <a:prstGeom prst="rect">
            <a:avLst/>
          </a:prstGeom>
          <a:solidFill>
            <a:srgbClr val="8DCAA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5" name="Rubrik 1">
            <a:extLst>
              <a:ext uri="{FF2B5EF4-FFF2-40B4-BE49-F238E27FC236}">
                <a16:creationId xmlns:a16="http://schemas.microsoft.com/office/drawing/2014/main" id="{7F5352A4-8B39-4C70-97FF-3CADA68A66F2}"/>
              </a:ext>
              <a:ext uri="{C183D7F6-B498-43B3-948B-1728B52AA6E4}">
                <adec:decorative xmlns:adec="http://schemas.microsoft.com/office/drawing/2017/decorative" val="1"/>
              </a:ext>
            </a:extLst>
          </p:cNvPr>
          <p:cNvSpPr txBox="1">
            <a:spLocks/>
          </p:cNvSpPr>
          <p:nvPr/>
        </p:nvSpPr>
        <p:spPr bwMode="auto">
          <a:xfrm>
            <a:off x="3186113" y="3822700"/>
            <a:ext cx="68580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3200" b="1" dirty="0">
                <a:solidFill>
                  <a:srgbClr val="834B70"/>
                </a:solidFill>
                <a:cs typeface="Calibri" panose="020F0502020204030204" pitchFamily="34" charset="0"/>
              </a:rPr>
              <a:t>Tillfälle 1</a:t>
            </a:r>
          </a:p>
          <a:p>
            <a:pPr eaLnBrk="1" hangingPunct="1">
              <a:spcBef>
                <a:spcPct val="0"/>
              </a:spcBef>
              <a:buFontTx/>
              <a:buNone/>
            </a:pPr>
            <a:r>
              <a:rPr lang="sv-SE" altLang="sv-SE" sz="3200" b="1" dirty="0">
                <a:solidFill>
                  <a:srgbClr val="834B70"/>
                </a:solidFill>
                <a:cs typeface="Calibri" panose="020F0502020204030204" pitchFamily="34" charset="0"/>
              </a:rPr>
              <a:t>Utbildning för föräldrar till små barn</a:t>
            </a:r>
          </a:p>
        </p:txBody>
      </p:sp>
      <p:sp>
        <p:nvSpPr>
          <p:cNvPr id="6" name="Underrubrik 2">
            <a:extLst>
              <a:ext uri="{FF2B5EF4-FFF2-40B4-BE49-F238E27FC236}">
                <a16:creationId xmlns:a16="http://schemas.microsoft.com/office/drawing/2014/main" id="{D0C3C16E-7F6C-4DCB-AF46-1E074CE1F209}"/>
              </a:ext>
              <a:ext uri="{C183D7F6-B498-43B3-948B-1728B52AA6E4}">
                <adec:decorative xmlns:adec="http://schemas.microsoft.com/office/drawing/2017/decorative" val="1"/>
              </a:ext>
            </a:extLst>
          </p:cNvPr>
          <p:cNvSpPr txBox="1">
            <a:spLocks/>
          </p:cNvSpPr>
          <p:nvPr/>
        </p:nvSpPr>
        <p:spPr bwMode="auto">
          <a:xfrm>
            <a:off x="3305175" y="4937125"/>
            <a:ext cx="6121400"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sv-SE" altLang="sv-SE" sz="4800" b="1" dirty="0">
                <a:solidFill>
                  <a:schemeClr val="bg1"/>
                </a:solidFill>
                <a:cs typeface="Calibri" panose="020F0502020204030204" pitchFamily="34" charset="0"/>
              </a:rPr>
              <a:t>Kom igång med lek och kommunikation</a:t>
            </a:r>
          </a:p>
        </p:txBody>
      </p:sp>
      <p:pic>
        <p:nvPicPr>
          <p:cNvPr id="7" name="Bildobjekt 16">
            <a:extLst>
              <a:ext uri="{FF2B5EF4-FFF2-40B4-BE49-F238E27FC236}">
                <a16:creationId xmlns:a16="http://schemas.microsoft.com/office/drawing/2014/main" id="{52FDA4D1-C351-4D4E-8D2C-0F5CCD827D9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4288"/>
            <a:ext cx="35655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Bildobjekt 2">
            <a:extLst>
              <a:ext uri="{FF2B5EF4-FFF2-40B4-BE49-F238E27FC236}">
                <a16:creationId xmlns:a16="http://schemas.microsoft.com/office/drawing/2014/main" id="{C8D4CE72-1C14-4F07-B9EF-188487A9D26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8025" y="4749800"/>
            <a:ext cx="24780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objekt 2">
            <a:extLst>
              <a:ext uri="{FF2B5EF4-FFF2-40B4-BE49-F238E27FC236}">
                <a16:creationId xmlns:a16="http://schemas.microsoft.com/office/drawing/2014/main" id="{6174242A-40E4-44BB-9383-8F4E9B056641}"/>
              </a:ext>
              <a:ext uri="{C183D7F6-B498-43B3-948B-1728B52AA6E4}">
                <adec:decorative xmlns:adec="http://schemas.microsoft.com/office/drawing/2017/decorative" val="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99856" y="98949"/>
            <a:ext cx="5381600" cy="3963464"/>
          </a:xfrm>
          <a:prstGeom prst="rect">
            <a:avLst/>
          </a:prstGeom>
        </p:spPr>
      </p:pic>
    </p:spTree>
    <p:extLst>
      <p:ext uri="{BB962C8B-B14F-4D97-AF65-F5344CB8AC3E}">
        <p14:creationId xmlns:p14="http://schemas.microsoft.com/office/powerpoint/2010/main" val="920472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Bildobjekt 2">
            <a:extLst>
              <a:ext uri="{FF2B5EF4-FFF2-40B4-BE49-F238E27FC236}">
                <a16:creationId xmlns:a16="http://schemas.microsoft.com/office/drawing/2014/main" id="{962C81F1-BC63-4BAF-9C68-743E22311C0A}"/>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73975" y="982663"/>
            <a:ext cx="434975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ubrik 1">
            <a:extLst>
              <a:ext uri="{FF2B5EF4-FFF2-40B4-BE49-F238E27FC236}">
                <a16:creationId xmlns:a16="http://schemas.microsoft.com/office/drawing/2014/main" id="{CE8C6CA5-59F6-4652-8B99-B2C536BC04DC}"/>
              </a:ext>
              <a:ext uri="{C183D7F6-B498-43B3-948B-1728B52AA6E4}">
                <adec:decorative xmlns:adec="http://schemas.microsoft.com/office/drawing/2017/decorative" val="1"/>
              </a:ext>
            </a:extLst>
          </p:cNvPr>
          <p:cNvSpPr txBox="1">
            <a:spLocks/>
          </p:cNvSpPr>
          <p:nvPr/>
        </p:nvSpPr>
        <p:spPr bwMode="auto">
          <a:xfrm>
            <a:off x="2495550" y="763588"/>
            <a:ext cx="828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Öka delaktighet</a:t>
            </a:r>
          </a:p>
        </p:txBody>
      </p:sp>
      <p:sp>
        <p:nvSpPr>
          <p:cNvPr id="12293" name="Platshållare för innehåll 2">
            <a:extLst>
              <a:ext uri="{FF2B5EF4-FFF2-40B4-BE49-F238E27FC236}">
                <a16:creationId xmlns:a16="http://schemas.microsoft.com/office/drawing/2014/main" id="{5BFD9A7A-59DE-48C8-B0AD-9054B0131E0F}"/>
              </a:ext>
              <a:ext uri="{C183D7F6-B498-43B3-948B-1728B52AA6E4}">
                <adec:decorative xmlns:adec="http://schemas.microsoft.com/office/drawing/2017/decorative" val="1"/>
              </a:ext>
            </a:extLst>
          </p:cNvPr>
          <p:cNvSpPr txBox="1">
            <a:spLocks/>
          </p:cNvSpPr>
          <p:nvPr/>
        </p:nvSpPr>
        <p:spPr bwMode="auto">
          <a:xfrm>
            <a:off x="1327150" y="2035175"/>
            <a:ext cx="6553200" cy="3941763"/>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Varför är det viktigt? </a:t>
            </a:r>
          </a:p>
          <a:p>
            <a:pPr marL="0" indent="0" eaLnBrk="1" hangingPunct="1">
              <a:buFont typeface="Arial" panose="020B0604020202020204" pitchFamily="34" charset="0"/>
              <a:buNone/>
              <a:defRPr/>
            </a:pPr>
            <a:r>
              <a:rPr lang="sv-SE" altLang="sv-SE" sz="3200" dirty="0"/>
              <a:t>Vi tycker alla att det är roligare att delta i en aktivitet om vi känner oss delaktiga.</a:t>
            </a:r>
          </a:p>
          <a:p>
            <a:pPr marL="0" indent="0" eaLnBrk="1" hangingPunct="1">
              <a:buFont typeface="Arial" panose="020B0604020202020204" pitchFamily="34" charset="0"/>
              <a:buNone/>
              <a:defRPr/>
            </a:pPr>
            <a:r>
              <a:rPr lang="sv-SE" altLang="sv-SE" sz="3200" dirty="0"/>
              <a:t>Små barn får ofta bara hänga med. Om barnet blir delaktigt så blir rutinen roligare. </a:t>
            </a:r>
          </a:p>
          <a:p>
            <a:pPr eaLnBrk="1" hangingPunct="1">
              <a:defRPr/>
            </a:pPr>
            <a:endParaRPr lang="sv-SE" altLang="sv-SE" sz="3200" dirty="0"/>
          </a:p>
          <a:p>
            <a:pPr eaLnBrk="1" hangingPunct="1">
              <a:defRPr/>
            </a:pPr>
            <a:endParaRPr lang="sv-SE" altLang="sv-SE"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ubrik 1">
            <a:extLst>
              <a:ext uri="{FF2B5EF4-FFF2-40B4-BE49-F238E27FC236}">
                <a16:creationId xmlns:a16="http://schemas.microsoft.com/office/drawing/2014/main" id="{414B4A25-5606-43EC-B97C-B473B89E72D5}"/>
              </a:ext>
              <a:ext uri="{C183D7F6-B498-43B3-948B-1728B52AA6E4}">
                <adec:decorative xmlns:adec="http://schemas.microsoft.com/office/drawing/2017/decorative" val="1"/>
              </a:ext>
            </a:extLst>
          </p:cNvPr>
          <p:cNvSpPr txBox="1">
            <a:spLocks/>
          </p:cNvSpPr>
          <p:nvPr/>
        </p:nvSpPr>
        <p:spPr bwMode="auto">
          <a:xfrm>
            <a:off x="2495550" y="763588"/>
            <a:ext cx="828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Öka delaktighet</a:t>
            </a:r>
          </a:p>
        </p:txBody>
      </p:sp>
      <p:sp>
        <p:nvSpPr>
          <p:cNvPr id="12293" name="Platshållare för innehåll 2">
            <a:extLst>
              <a:ext uri="{FF2B5EF4-FFF2-40B4-BE49-F238E27FC236}">
                <a16:creationId xmlns:a16="http://schemas.microsoft.com/office/drawing/2014/main" id="{0092B86F-C666-4032-BD33-48758A6DEA20}"/>
              </a:ext>
              <a:ext uri="{C183D7F6-B498-43B3-948B-1728B52AA6E4}">
                <adec:decorative xmlns:adec="http://schemas.microsoft.com/office/drawing/2017/decorative" val="1"/>
              </a:ext>
            </a:extLst>
          </p:cNvPr>
          <p:cNvSpPr txBox="1">
            <a:spLocks/>
          </p:cNvSpPr>
          <p:nvPr/>
        </p:nvSpPr>
        <p:spPr bwMode="auto">
          <a:xfrm>
            <a:off x="2495550" y="1935163"/>
            <a:ext cx="7737475" cy="3941762"/>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Hur gör vi?</a:t>
            </a:r>
            <a:endParaRPr lang="sv-SE" altLang="sv-SE" sz="3200" dirty="0"/>
          </a:p>
          <a:p>
            <a:pPr eaLnBrk="1" hangingPunct="1">
              <a:defRPr/>
            </a:pPr>
            <a:r>
              <a:rPr lang="sv-SE" altLang="sv-SE" sz="3200" dirty="0"/>
              <a:t>Erbjuda val</a:t>
            </a:r>
          </a:p>
          <a:p>
            <a:pPr eaLnBrk="1" hangingPunct="1">
              <a:defRPr/>
            </a:pPr>
            <a:r>
              <a:rPr lang="sv-SE" altLang="sv-SE" sz="3200" dirty="0"/>
              <a:t>Ge barnet en uppgift</a:t>
            </a:r>
          </a:p>
          <a:p>
            <a:pPr eaLnBrk="1" hangingPunct="1">
              <a:defRPr/>
            </a:pPr>
            <a:endParaRPr lang="sv-SE" altLang="sv-SE" sz="3200" dirty="0"/>
          </a:p>
          <a:p>
            <a:pPr eaLnBrk="1" hangingPunct="1">
              <a:defRPr/>
            </a:pPr>
            <a:endParaRPr lang="sv-SE" altLang="sv-SE" sz="3200" dirty="0"/>
          </a:p>
        </p:txBody>
      </p:sp>
      <p:pic>
        <p:nvPicPr>
          <p:cNvPr id="24583" name="Bildobjekt 2">
            <a:extLst>
              <a:ext uri="{FF2B5EF4-FFF2-40B4-BE49-F238E27FC236}">
                <a16:creationId xmlns:a16="http://schemas.microsoft.com/office/drawing/2014/main" id="{AA5424BF-6248-462F-A823-AE928E3C021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35863" y="1546225"/>
            <a:ext cx="4030662"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ubrik 1">
            <a:extLst>
              <a:ext uri="{FF2B5EF4-FFF2-40B4-BE49-F238E27FC236}">
                <a16:creationId xmlns:a16="http://schemas.microsoft.com/office/drawing/2014/main" id="{A753419C-E03C-4126-88D6-B0774C5FCBEB}"/>
              </a:ext>
              <a:ext uri="{C183D7F6-B498-43B3-948B-1728B52AA6E4}">
                <adec:decorative xmlns:adec="http://schemas.microsoft.com/office/drawing/2017/decorative" val="1"/>
              </a:ext>
            </a:extLst>
          </p:cNvPr>
          <p:cNvSpPr txBox="1">
            <a:spLocks/>
          </p:cNvSpPr>
          <p:nvPr/>
        </p:nvSpPr>
        <p:spPr bwMode="auto">
          <a:xfrm>
            <a:off x="2495550" y="763588"/>
            <a:ext cx="828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Anpassa kravnivån</a:t>
            </a:r>
          </a:p>
        </p:txBody>
      </p:sp>
      <p:sp>
        <p:nvSpPr>
          <p:cNvPr id="12293" name="Platshållare för innehåll 2">
            <a:extLst>
              <a:ext uri="{FF2B5EF4-FFF2-40B4-BE49-F238E27FC236}">
                <a16:creationId xmlns:a16="http://schemas.microsoft.com/office/drawing/2014/main" id="{C68D8EF8-7D2C-4EE7-B611-74D2A68F1E61}"/>
              </a:ext>
              <a:ext uri="{C183D7F6-B498-43B3-948B-1728B52AA6E4}">
                <adec:decorative xmlns:adec="http://schemas.microsoft.com/office/drawing/2017/decorative" val="1"/>
              </a:ext>
            </a:extLst>
          </p:cNvPr>
          <p:cNvSpPr txBox="1">
            <a:spLocks/>
          </p:cNvSpPr>
          <p:nvPr/>
        </p:nvSpPr>
        <p:spPr bwMode="auto">
          <a:xfrm>
            <a:off x="2495550" y="1935163"/>
            <a:ext cx="6337300" cy="3941762"/>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Varför är det viktigt? </a:t>
            </a:r>
          </a:p>
          <a:p>
            <a:pPr marL="0" indent="0" eaLnBrk="1" hangingPunct="1">
              <a:buFont typeface="Arial" panose="020B0604020202020204" pitchFamily="34" charset="0"/>
              <a:buNone/>
              <a:defRPr/>
            </a:pPr>
            <a:r>
              <a:rPr lang="sv-SE" altLang="sv-SE" sz="3200" dirty="0"/>
              <a:t>Ingen av oss orkar eller klarar att göra saker som är för svåra för oss</a:t>
            </a:r>
          </a:p>
          <a:p>
            <a:pPr marL="0" indent="0" eaLnBrk="1" hangingPunct="1">
              <a:buFont typeface="Arial" panose="020B0604020202020204" pitchFamily="34" charset="0"/>
              <a:buNone/>
              <a:defRPr/>
            </a:pPr>
            <a:r>
              <a:rPr lang="sv-SE" altLang="sv-SE" sz="3200" dirty="0"/>
              <a:t>Små barns förmåga att klara saker varierar </a:t>
            </a:r>
          </a:p>
          <a:p>
            <a:pPr marL="0" indent="0" eaLnBrk="1" hangingPunct="1">
              <a:buFont typeface="Arial" panose="020B0604020202020204" pitchFamily="34" charset="0"/>
              <a:buNone/>
              <a:defRPr/>
            </a:pPr>
            <a:endParaRPr lang="sv-SE" altLang="sv-SE" sz="3200" dirty="0"/>
          </a:p>
          <a:p>
            <a:pPr marL="0" indent="0" eaLnBrk="1" hangingPunct="1">
              <a:buFont typeface="Arial" panose="020B0604020202020204" pitchFamily="34" charset="0"/>
              <a:buNone/>
              <a:defRPr/>
            </a:pPr>
            <a:r>
              <a:rPr lang="sv-SE" altLang="sv-SE" sz="3200" i="1" dirty="0"/>
              <a:t>Barn lär sig av att lyckas!</a:t>
            </a:r>
          </a:p>
          <a:p>
            <a:pPr marL="0" indent="0" eaLnBrk="1" hangingPunct="1">
              <a:buFont typeface="Arial" panose="020B0604020202020204" pitchFamily="34" charset="0"/>
              <a:buNone/>
              <a:defRPr/>
            </a:pPr>
            <a:endParaRPr lang="sv-SE" altLang="sv-SE" sz="3200" dirty="0"/>
          </a:p>
          <a:p>
            <a:pPr eaLnBrk="1" hangingPunct="1">
              <a:defRPr/>
            </a:pPr>
            <a:endParaRPr lang="sv-SE" altLang="sv-SE" sz="3200" dirty="0"/>
          </a:p>
          <a:p>
            <a:pPr eaLnBrk="1" hangingPunct="1">
              <a:defRPr/>
            </a:pPr>
            <a:endParaRPr lang="sv-SE" altLang="sv-SE"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ubrik 1">
            <a:extLst>
              <a:ext uri="{FF2B5EF4-FFF2-40B4-BE49-F238E27FC236}">
                <a16:creationId xmlns:a16="http://schemas.microsoft.com/office/drawing/2014/main" id="{37C22789-5127-4E97-91B2-C18BFB6140B8}"/>
              </a:ext>
              <a:ext uri="{C183D7F6-B498-43B3-948B-1728B52AA6E4}">
                <adec:decorative xmlns:adec="http://schemas.microsoft.com/office/drawing/2017/decorative" val="1"/>
              </a:ext>
            </a:extLst>
          </p:cNvPr>
          <p:cNvSpPr txBox="1">
            <a:spLocks/>
          </p:cNvSpPr>
          <p:nvPr/>
        </p:nvSpPr>
        <p:spPr bwMode="auto">
          <a:xfrm>
            <a:off x="2495550" y="763588"/>
            <a:ext cx="828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Anpassa kravnivån</a:t>
            </a:r>
          </a:p>
        </p:txBody>
      </p:sp>
      <p:sp>
        <p:nvSpPr>
          <p:cNvPr id="12293" name="Platshållare för innehåll 2">
            <a:extLst>
              <a:ext uri="{FF2B5EF4-FFF2-40B4-BE49-F238E27FC236}">
                <a16:creationId xmlns:a16="http://schemas.microsoft.com/office/drawing/2014/main" id="{304AFF91-3901-46E7-B414-17DE8FD69EB4}"/>
              </a:ext>
              <a:ext uri="{C183D7F6-B498-43B3-948B-1728B52AA6E4}">
                <adec:decorative xmlns:adec="http://schemas.microsoft.com/office/drawing/2017/decorative" val="1"/>
              </a:ext>
            </a:extLst>
          </p:cNvPr>
          <p:cNvSpPr txBox="1">
            <a:spLocks/>
          </p:cNvSpPr>
          <p:nvPr/>
        </p:nvSpPr>
        <p:spPr bwMode="auto">
          <a:xfrm>
            <a:off x="2495550" y="1935163"/>
            <a:ext cx="5761038" cy="3941762"/>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Hur gör vi?</a:t>
            </a:r>
            <a:endParaRPr lang="sv-SE" altLang="sv-SE" sz="3200" dirty="0"/>
          </a:p>
          <a:p>
            <a:pPr eaLnBrk="1" hangingPunct="1">
              <a:defRPr/>
            </a:pPr>
            <a:r>
              <a:rPr lang="sv-SE" altLang="sv-SE" sz="3200" dirty="0"/>
              <a:t>Hjälp barnet så att rutinen fungerar</a:t>
            </a:r>
          </a:p>
          <a:p>
            <a:pPr eaLnBrk="1" hangingPunct="1">
              <a:defRPr/>
            </a:pPr>
            <a:r>
              <a:rPr lang="sv-SE" altLang="sv-SE" sz="3200" dirty="0"/>
              <a:t>Barn lär sig genom att lyckas</a:t>
            </a:r>
          </a:p>
          <a:p>
            <a:pPr eaLnBrk="1" hangingPunct="1">
              <a:defRPr/>
            </a:pPr>
            <a:endParaRPr lang="sv-SE" altLang="sv-SE" sz="3200" dirty="0"/>
          </a:p>
          <a:p>
            <a:pPr eaLnBrk="1" hangingPunct="1">
              <a:defRPr/>
            </a:pPr>
            <a:endParaRPr lang="sv-SE" altLang="sv-SE" sz="3200" dirty="0"/>
          </a:p>
        </p:txBody>
      </p:sp>
      <p:pic>
        <p:nvPicPr>
          <p:cNvPr id="28678" name="Bildobjekt 1">
            <a:extLst>
              <a:ext uri="{FF2B5EF4-FFF2-40B4-BE49-F238E27FC236}">
                <a16:creationId xmlns:a16="http://schemas.microsoft.com/office/drawing/2014/main" id="{35935E44-A3FC-47C4-9AA7-E8E6B9A393B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9063" y="257175"/>
            <a:ext cx="1390650"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Bildobjekt 5">
            <a:extLst>
              <a:ext uri="{FF2B5EF4-FFF2-40B4-BE49-F238E27FC236}">
                <a16:creationId xmlns:a16="http://schemas.microsoft.com/office/drawing/2014/main" id="{7105348C-3489-4F54-BE45-57B4A90E85C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56600" y="1281113"/>
            <a:ext cx="3101975"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ktangel 8">
            <a:extLst>
              <a:ext uri="{FF2B5EF4-FFF2-40B4-BE49-F238E27FC236}">
                <a16:creationId xmlns:a16="http://schemas.microsoft.com/office/drawing/2014/main" id="{93955108-2570-4457-8C5C-4FA2CFFE8F16}"/>
              </a:ext>
            </a:extLst>
          </p:cNvPr>
          <p:cNvSpPr>
            <a:spLocks noChangeArrowheads="1"/>
          </p:cNvSpPr>
          <p:nvPr/>
        </p:nvSpPr>
        <p:spPr bwMode="auto">
          <a:xfrm>
            <a:off x="2110409" y="801571"/>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v-SE" altLang="sv-SE" sz="4400" b="1" dirty="0">
                <a:solidFill>
                  <a:srgbClr val="834B70"/>
                </a:solidFill>
                <a:cs typeface="Calibri" panose="020F0502020204030204" pitchFamily="34" charset="0"/>
              </a:rPr>
              <a:t>Film från webbsidan</a:t>
            </a:r>
            <a:endParaRPr lang="sv-SE" altLang="sv-SE" sz="3600" b="1" dirty="0">
              <a:solidFill>
                <a:srgbClr val="834B70"/>
              </a:solidFill>
              <a:latin typeface="Arial" panose="020B0604020202020204" pitchFamily="34" charset="0"/>
              <a:cs typeface="Calibri" panose="020F0502020204030204" pitchFamily="34" charset="0"/>
            </a:endParaRPr>
          </a:p>
        </p:txBody>
      </p:sp>
      <p:sp>
        <p:nvSpPr>
          <p:cNvPr id="7" name="textruta 6">
            <a:extLst>
              <a:ext uri="{FF2B5EF4-FFF2-40B4-BE49-F238E27FC236}">
                <a16:creationId xmlns:a16="http://schemas.microsoft.com/office/drawing/2014/main" id="{29462645-1C33-40A2-AB98-09E4AD220B65}"/>
              </a:ext>
              <a:ext uri="{C183D7F6-B498-43B3-948B-1728B52AA6E4}">
                <adec:decorative xmlns:adec="http://schemas.microsoft.com/office/drawing/2017/decorative" val="1"/>
              </a:ext>
            </a:extLst>
          </p:cNvPr>
          <p:cNvSpPr txBox="1"/>
          <p:nvPr/>
        </p:nvSpPr>
        <p:spPr>
          <a:xfrm>
            <a:off x="2110409" y="5659388"/>
            <a:ext cx="5976664" cy="369332"/>
          </a:xfrm>
          <a:prstGeom prst="rect">
            <a:avLst/>
          </a:prstGeom>
          <a:noFill/>
        </p:spPr>
        <p:txBody>
          <a:bodyPr wrap="square" rtlCol="0">
            <a:spAutoFit/>
          </a:bodyPr>
          <a:lstStyle/>
          <a:p>
            <a:r>
              <a:rPr lang="sv-SE" dirty="0">
                <a:hlinkClick r:id="rId3"/>
              </a:rPr>
              <a:t>www.regionuppsala.se/tidigintervention</a:t>
            </a:r>
            <a:endParaRPr lang="sv-SE" dirty="0"/>
          </a:p>
        </p:txBody>
      </p:sp>
      <p:pic>
        <p:nvPicPr>
          <p:cNvPr id="9" name="Platshållare för innehåll 6">
            <a:hlinkClick r:id="rId4"/>
            <a:extLst>
              <a:ext uri="{FF2B5EF4-FFF2-40B4-BE49-F238E27FC236}">
                <a16:creationId xmlns:a16="http://schemas.microsoft.com/office/drawing/2014/main" id="{D8F6BD6C-C3F9-4E77-BEAA-B263A18563A6}"/>
              </a:ext>
              <a:ext uri="{C183D7F6-B498-43B3-948B-1728B52AA6E4}">
                <adec:decorative xmlns:adec="http://schemas.microsoft.com/office/drawing/2017/decorative" val="1"/>
              </a:ext>
            </a:extLst>
          </p:cNvPr>
          <p:cNvPicPr>
            <a:picLocks noGrp="1" noChangeAspect="1" noChangeArrowheads="1"/>
          </p:cNvPicPr>
          <p:nvPr>
            <p:ph idx="1"/>
          </p:nvPr>
        </p:nvPicPr>
        <p:blipFill>
          <a:blip r:embed="rId5" cstate="screen">
            <a:extLst>
              <a:ext uri="{28A0092B-C50C-407E-A947-70E740481C1C}">
                <a14:useLocalDpi xmlns:a14="http://schemas.microsoft.com/office/drawing/2010/main"/>
              </a:ext>
            </a:extLst>
          </a:blip>
          <a:srcRect/>
          <a:stretch>
            <a:fillRect/>
          </a:stretch>
        </p:blipFill>
        <p:spPr>
          <a:xfrm>
            <a:off x="2207568" y="1603375"/>
            <a:ext cx="5401220" cy="402414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Bildobjekt 2">
            <a:extLst>
              <a:ext uri="{FF2B5EF4-FFF2-40B4-BE49-F238E27FC236}">
                <a16:creationId xmlns:a16="http://schemas.microsoft.com/office/drawing/2014/main" id="{740ED8AF-4E93-4F21-8F5B-73516CB94E85}"/>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21675" y="1028700"/>
            <a:ext cx="3749675"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ubrik 1">
            <a:extLst>
              <a:ext uri="{FF2B5EF4-FFF2-40B4-BE49-F238E27FC236}">
                <a16:creationId xmlns:a16="http://schemas.microsoft.com/office/drawing/2014/main" id="{BCAE14F8-BFA6-4068-AF7D-D0CC798A381F}"/>
              </a:ext>
              <a:ext uri="{C183D7F6-B498-43B3-948B-1728B52AA6E4}">
                <adec:decorative xmlns:adec="http://schemas.microsoft.com/office/drawing/2017/decorative" val="1"/>
              </a:ext>
            </a:extLst>
          </p:cNvPr>
          <p:cNvSpPr txBox="1">
            <a:spLocks/>
          </p:cNvSpPr>
          <p:nvPr/>
        </p:nvSpPr>
        <p:spPr bwMode="auto">
          <a:xfrm>
            <a:off x="1995488" y="700088"/>
            <a:ext cx="828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Hemuppgift 1</a:t>
            </a:r>
          </a:p>
        </p:txBody>
      </p:sp>
      <p:sp>
        <p:nvSpPr>
          <p:cNvPr id="12293" name="Platshållare för innehåll 2">
            <a:extLst>
              <a:ext uri="{FF2B5EF4-FFF2-40B4-BE49-F238E27FC236}">
                <a16:creationId xmlns:a16="http://schemas.microsoft.com/office/drawing/2014/main" id="{AA1B3F68-1174-4B67-96A1-18475C28FE4B}"/>
              </a:ext>
              <a:ext uri="{C183D7F6-B498-43B3-948B-1728B52AA6E4}">
                <adec:decorative xmlns:adec="http://schemas.microsoft.com/office/drawing/2017/decorative" val="1"/>
              </a:ext>
            </a:extLst>
          </p:cNvPr>
          <p:cNvSpPr txBox="1">
            <a:spLocks/>
          </p:cNvSpPr>
          <p:nvPr/>
        </p:nvSpPr>
        <p:spPr bwMode="auto">
          <a:xfrm>
            <a:off x="982663" y="2132013"/>
            <a:ext cx="9388475" cy="3940175"/>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Välj en situation eller rutin i vardagen  </a:t>
            </a:r>
          </a:p>
          <a:p>
            <a:pPr marL="0" indent="0" eaLnBrk="1" hangingPunct="1">
              <a:buFont typeface="Arial" panose="020B0604020202020204" pitchFamily="34" charset="0"/>
              <a:buNone/>
              <a:defRPr/>
            </a:pPr>
            <a:r>
              <a:rPr lang="sv-SE" altLang="sv-SE" sz="3200" dirty="0"/>
              <a:t>Prova strategierna </a:t>
            </a:r>
          </a:p>
          <a:p>
            <a:pPr eaLnBrk="1" hangingPunct="1">
              <a:buFontTx/>
              <a:buChar char="-"/>
              <a:defRPr/>
            </a:pPr>
            <a:r>
              <a:rPr lang="sv-SE" altLang="sv-SE" sz="3200" dirty="0"/>
              <a:t>Förbereda barnet</a:t>
            </a:r>
          </a:p>
          <a:p>
            <a:pPr eaLnBrk="1" hangingPunct="1">
              <a:buFontTx/>
              <a:buChar char="-"/>
              <a:defRPr/>
            </a:pPr>
            <a:r>
              <a:rPr lang="sv-SE" altLang="sv-SE" sz="3200" dirty="0"/>
              <a:t>Göra barnet delaktig</a:t>
            </a:r>
          </a:p>
          <a:p>
            <a:pPr marL="0" indent="0" eaLnBrk="1" hangingPunct="1">
              <a:buFont typeface="Arial" panose="020B0604020202020204" pitchFamily="34" charset="0"/>
              <a:buNone/>
              <a:defRPr/>
            </a:pPr>
            <a:endParaRPr lang="sv-SE" altLang="sv-SE" sz="3200" dirty="0"/>
          </a:p>
          <a:p>
            <a:pPr marL="0" indent="0" eaLnBrk="1" hangingPunct="1">
              <a:buFont typeface="Arial" panose="020B0604020202020204" pitchFamily="34" charset="0"/>
              <a:buNone/>
              <a:defRPr/>
            </a:pPr>
            <a:r>
              <a:rPr lang="sv-SE" altLang="sv-SE" sz="3200" dirty="0"/>
              <a:t>Nästa gång pratar vi om hur det har gått. Ni kan också lämna in hemuppgiftslapparna till oss och få feedback</a:t>
            </a:r>
          </a:p>
          <a:p>
            <a:pPr eaLnBrk="1" hangingPunct="1">
              <a:defRPr/>
            </a:pPr>
            <a:endParaRPr lang="sv-SE" altLang="sv-SE"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Bildobjekt 6">
            <a:extLst>
              <a:ext uri="{FF2B5EF4-FFF2-40B4-BE49-F238E27FC236}">
                <a16:creationId xmlns:a16="http://schemas.microsoft.com/office/drawing/2014/main" id="{6AA68DCB-2D8E-4277-9C23-06BC94A5FA6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69300" y="17463"/>
            <a:ext cx="3822700"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DCE5A9FF-6C02-4703-A403-5737E8CA0C3A}"/>
              </a:ext>
            </a:extLst>
          </p:cNvPr>
          <p:cNvSpPr>
            <a:spLocks noGrp="1"/>
          </p:cNvSpPr>
          <p:nvPr>
            <p:ph idx="1"/>
          </p:nvPr>
        </p:nvSpPr>
        <p:spPr>
          <a:xfrm>
            <a:off x="11914188" y="1606550"/>
            <a:ext cx="6792912" cy="3792538"/>
          </a:xfrm>
        </p:spPr>
        <p:txBody>
          <a:bodyPr/>
          <a:lstStyle/>
          <a:p>
            <a:pPr eaLnBrk="1" hangingPunct="1">
              <a:buFont typeface="Wingdings" panose="05000000000000000000" pitchFamily="2" charset="2"/>
              <a:buNone/>
            </a:pPr>
            <a:r>
              <a:rPr lang="sv-SE" altLang="sv-SE"/>
              <a:t> </a:t>
            </a:r>
          </a:p>
          <a:p>
            <a:pPr eaLnBrk="1" hangingPunct="1">
              <a:buFont typeface="Wingdings" panose="05000000000000000000" pitchFamily="2" charset="2"/>
              <a:buNone/>
            </a:pPr>
            <a:endParaRPr lang="sv-SE" altLang="sv-SE"/>
          </a:p>
          <a:p>
            <a:pPr eaLnBrk="1" hangingPunct="1"/>
            <a:endParaRPr lang="sv-SE" altLang="sv-SE"/>
          </a:p>
        </p:txBody>
      </p:sp>
      <p:sp>
        <p:nvSpPr>
          <p:cNvPr id="9" name="Platshållare för innehåll 2">
            <a:extLst>
              <a:ext uri="{FF2B5EF4-FFF2-40B4-BE49-F238E27FC236}">
                <a16:creationId xmlns:a16="http://schemas.microsoft.com/office/drawing/2014/main" id="{369E2885-8B7B-4486-BAFD-C065FA421396}"/>
              </a:ext>
              <a:ext uri="{C183D7F6-B498-43B3-948B-1728B52AA6E4}">
                <adec:decorative xmlns:adec="http://schemas.microsoft.com/office/drawing/2017/decorative" val="1"/>
              </a:ext>
            </a:extLst>
          </p:cNvPr>
          <p:cNvSpPr txBox="1">
            <a:spLocks/>
          </p:cNvSpPr>
          <p:nvPr/>
        </p:nvSpPr>
        <p:spPr bwMode="auto">
          <a:xfrm>
            <a:off x="1863725" y="1350963"/>
            <a:ext cx="7775575" cy="4302125"/>
          </a:xfrm>
          <a:prstGeom prst="rect">
            <a:avLst/>
          </a:prstGeom>
          <a:noFill/>
          <a:ln>
            <a:noFill/>
          </a:ln>
        </p:spPr>
        <p:txBody>
          <a:bodyPr/>
          <a:lstStyle>
            <a:lvl1pPr marL="1143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defRPr/>
            </a:pPr>
            <a:endParaRPr lang="sv-SE" altLang="sv-SE" b="1" dirty="0">
              <a:solidFill>
                <a:srgbClr val="8DCAAF"/>
              </a:solidFill>
            </a:endParaRPr>
          </a:p>
          <a:p>
            <a:pPr eaLnBrk="1" hangingPunct="1">
              <a:buFont typeface="Arial" panose="020B0604020202020204" pitchFamily="34" charset="0"/>
              <a:buNone/>
              <a:defRPr/>
            </a:pPr>
            <a:r>
              <a:rPr lang="sv-SE" altLang="sv-SE" b="1" dirty="0">
                <a:solidFill>
                  <a:srgbClr val="8DCAAF"/>
                </a:solidFill>
              </a:rPr>
              <a:t>Efter kursen tror vi:</a:t>
            </a:r>
            <a:endParaRPr lang="sv-SE" altLang="sv-SE" b="1" dirty="0">
              <a:solidFill>
                <a:srgbClr val="8DCAAF"/>
              </a:solidFill>
              <a:cs typeface="Calibri" panose="020F0502020204030204" pitchFamily="34" charset="0"/>
            </a:endParaRPr>
          </a:p>
          <a:p>
            <a:pPr marL="571500" indent="-457200">
              <a:defRPr/>
            </a:pPr>
            <a:r>
              <a:rPr lang="sv-SE" dirty="0"/>
              <a:t>att du vet hur du kan stötta ditt barns kommunikativa utveckling.</a:t>
            </a:r>
          </a:p>
          <a:p>
            <a:pPr marL="571500" indent="-457200">
              <a:defRPr/>
            </a:pPr>
            <a:r>
              <a:rPr lang="sv-SE" dirty="0"/>
              <a:t>att du vet hur du kan hjälpa ditt barn att komma igång och leka. </a:t>
            </a:r>
          </a:p>
          <a:p>
            <a:pPr marL="571500" indent="-457200">
              <a:defRPr/>
            </a:pPr>
            <a:r>
              <a:rPr lang="sv-SE" b="1" dirty="0"/>
              <a:t>att du vet hur du kan få rutiner i vardagen att fungera bättre.</a:t>
            </a:r>
            <a:endParaRPr lang="sv-SE" altLang="sv-SE" b="1" dirty="0"/>
          </a:p>
          <a:p>
            <a:pPr eaLnBrk="1" hangingPunct="1">
              <a:defRPr/>
            </a:pPr>
            <a:endParaRPr lang="sv-SE" altLang="sv-SE" dirty="0"/>
          </a:p>
        </p:txBody>
      </p:sp>
      <p:sp>
        <p:nvSpPr>
          <p:cNvPr id="6151" name="Rubrik 1">
            <a:extLst>
              <a:ext uri="{FF2B5EF4-FFF2-40B4-BE49-F238E27FC236}">
                <a16:creationId xmlns:a16="http://schemas.microsoft.com/office/drawing/2014/main" id="{33158D50-299F-426A-ADE1-C031EA7E5215}"/>
              </a:ext>
              <a:ext uri="{C183D7F6-B498-43B3-948B-1728B52AA6E4}">
                <adec:decorative xmlns:adec="http://schemas.microsoft.com/office/drawing/2017/decorative" val="1"/>
              </a:ext>
            </a:extLst>
          </p:cNvPr>
          <p:cNvSpPr txBox="1">
            <a:spLocks/>
          </p:cNvSpPr>
          <p:nvPr/>
        </p:nvSpPr>
        <p:spPr bwMode="auto">
          <a:xfrm>
            <a:off x="2259013" y="558800"/>
            <a:ext cx="7775575"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Vad är det för kurs?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latshållare för innehåll 6">
            <a:hlinkClick r:id="rId3"/>
            <a:extLst>
              <a:ext uri="{FF2B5EF4-FFF2-40B4-BE49-F238E27FC236}">
                <a16:creationId xmlns:a16="http://schemas.microsoft.com/office/drawing/2014/main" id="{4F964F06-D633-4EB8-919F-E5F1709A2DD6}"/>
              </a:ext>
              <a:ext uri="{C183D7F6-B498-43B3-948B-1728B52AA6E4}">
                <adec:decorative xmlns:adec="http://schemas.microsoft.com/office/drawing/2017/decorative" val="1"/>
              </a:ext>
            </a:extLst>
          </p:cNvPr>
          <p:cNvPicPr>
            <a:picLocks noGrp="1" noChangeAspect="1" noChangeArrowheads="1"/>
          </p:cNvPicPr>
          <p:nvPr>
            <p:ph idx="1"/>
          </p:nvPr>
        </p:nvPicPr>
        <p:blipFill>
          <a:blip r:embed="rId4" cstate="screen">
            <a:extLst>
              <a:ext uri="{28A0092B-C50C-407E-A947-70E740481C1C}">
                <a14:useLocalDpi xmlns:a14="http://schemas.microsoft.com/office/drawing/2010/main"/>
              </a:ext>
            </a:extLst>
          </a:blip>
          <a:srcRect/>
          <a:stretch>
            <a:fillRect/>
          </a:stretch>
        </p:blipFill>
        <p:spPr>
          <a:xfrm>
            <a:off x="2207568" y="1603375"/>
            <a:ext cx="5401220" cy="4024147"/>
          </a:xfrm>
        </p:spPr>
      </p:pic>
      <p:sp>
        <p:nvSpPr>
          <p:cNvPr id="8198" name="Rektangel 8">
            <a:extLst>
              <a:ext uri="{FF2B5EF4-FFF2-40B4-BE49-F238E27FC236}">
                <a16:creationId xmlns:a16="http://schemas.microsoft.com/office/drawing/2014/main" id="{24EEC040-1FD6-4C8D-93A6-FCD65373FB00}"/>
              </a:ext>
              <a:ext uri="{C183D7F6-B498-43B3-948B-1728B52AA6E4}">
                <adec:decorative xmlns:adec="http://schemas.microsoft.com/office/drawing/2017/decorative" val="1"/>
              </a:ext>
            </a:extLst>
          </p:cNvPr>
          <p:cNvSpPr>
            <a:spLocks noChangeArrowheads="1"/>
          </p:cNvSpPr>
          <p:nvPr/>
        </p:nvSpPr>
        <p:spPr bwMode="auto">
          <a:xfrm>
            <a:off x="2089150" y="279400"/>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sv-SE" altLang="sv-SE" sz="4400" b="1" dirty="0">
                <a:solidFill>
                  <a:srgbClr val="834B70"/>
                </a:solidFill>
                <a:cs typeface="Calibri" panose="020F0502020204030204" pitchFamily="34" charset="0"/>
              </a:rPr>
              <a:t>Tidig intervention – </a:t>
            </a:r>
          </a:p>
          <a:p>
            <a:pPr eaLnBrk="1" hangingPunct="1">
              <a:lnSpc>
                <a:spcPct val="100000"/>
              </a:lnSpc>
              <a:spcBef>
                <a:spcPct val="0"/>
              </a:spcBef>
              <a:buFontTx/>
              <a:buNone/>
            </a:pPr>
            <a:r>
              <a:rPr lang="sv-SE" altLang="sv-SE" sz="3600" b="1" dirty="0">
                <a:solidFill>
                  <a:srgbClr val="834B70"/>
                </a:solidFill>
                <a:cs typeface="Calibri" panose="020F0502020204030204" pitchFamily="34" charset="0"/>
              </a:rPr>
              <a:t>kom igång med lek och kommunikation</a:t>
            </a:r>
            <a:endParaRPr lang="sv-SE" altLang="sv-SE" sz="3600" b="1" dirty="0">
              <a:solidFill>
                <a:srgbClr val="834B70"/>
              </a:solidFill>
              <a:latin typeface="Arial" panose="020B0604020202020204" pitchFamily="34" charset="0"/>
              <a:cs typeface="Calibri" panose="020F0502020204030204" pitchFamily="34" charset="0"/>
            </a:endParaRPr>
          </a:p>
        </p:txBody>
      </p:sp>
      <p:sp>
        <p:nvSpPr>
          <p:cNvPr id="2" name="textruta 1">
            <a:extLst>
              <a:ext uri="{FF2B5EF4-FFF2-40B4-BE49-F238E27FC236}">
                <a16:creationId xmlns:a16="http://schemas.microsoft.com/office/drawing/2014/main" id="{4A23DE4F-A121-4F7B-8824-AEEA15C5FD80}"/>
              </a:ext>
              <a:ext uri="{C183D7F6-B498-43B3-948B-1728B52AA6E4}">
                <adec:decorative xmlns:adec="http://schemas.microsoft.com/office/drawing/2017/decorative" val="1"/>
              </a:ext>
            </a:extLst>
          </p:cNvPr>
          <p:cNvSpPr txBox="1"/>
          <p:nvPr/>
        </p:nvSpPr>
        <p:spPr>
          <a:xfrm>
            <a:off x="2179079" y="5768460"/>
            <a:ext cx="5976664" cy="369332"/>
          </a:xfrm>
          <a:prstGeom prst="rect">
            <a:avLst/>
          </a:prstGeom>
          <a:noFill/>
        </p:spPr>
        <p:txBody>
          <a:bodyPr wrap="square" rtlCol="0">
            <a:spAutoFit/>
          </a:bodyPr>
          <a:lstStyle/>
          <a:p>
            <a:r>
              <a:rPr lang="sv-SE" dirty="0">
                <a:hlinkClick r:id="rId5"/>
              </a:rPr>
              <a:t>www.regionuppsala.se/tidigintervention</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ubrik 1">
            <a:extLst>
              <a:ext uri="{FF2B5EF4-FFF2-40B4-BE49-F238E27FC236}">
                <a16:creationId xmlns:a16="http://schemas.microsoft.com/office/drawing/2014/main" id="{6EF8AB92-F15A-433C-BA9A-9C7CA4849C5E}"/>
              </a:ext>
              <a:ext uri="{C183D7F6-B498-43B3-948B-1728B52AA6E4}">
                <adec:decorative xmlns:adec="http://schemas.microsoft.com/office/drawing/2017/decorative" val="1"/>
              </a:ext>
            </a:extLst>
          </p:cNvPr>
          <p:cNvSpPr txBox="1">
            <a:spLocks/>
          </p:cNvSpPr>
          <p:nvPr/>
        </p:nvSpPr>
        <p:spPr bwMode="auto">
          <a:xfrm>
            <a:off x="2051050" y="788988"/>
            <a:ext cx="82089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Dagens innehåll – tillfälle 1</a:t>
            </a:r>
          </a:p>
        </p:txBody>
      </p:sp>
      <p:sp>
        <p:nvSpPr>
          <p:cNvPr id="10245" name="Platshållare för innehåll 2">
            <a:extLst>
              <a:ext uri="{FF2B5EF4-FFF2-40B4-BE49-F238E27FC236}">
                <a16:creationId xmlns:a16="http://schemas.microsoft.com/office/drawing/2014/main" id="{2BCB40DA-E2BE-45EB-BD16-6DA2E51EF37A}"/>
              </a:ext>
              <a:ext uri="{C183D7F6-B498-43B3-948B-1728B52AA6E4}">
                <adec:decorative xmlns:adec="http://schemas.microsoft.com/office/drawing/2017/decorative" val="1"/>
              </a:ext>
            </a:extLst>
          </p:cNvPr>
          <p:cNvSpPr txBox="1">
            <a:spLocks/>
          </p:cNvSpPr>
          <p:nvPr/>
        </p:nvSpPr>
        <p:spPr bwMode="auto">
          <a:xfrm>
            <a:off x="2051050" y="2011363"/>
            <a:ext cx="7737475"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sv-SE" altLang="sv-SE" sz="3200" dirty="0"/>
              <a:t>Presentation av kurs och deltagare</a:t>
            </a:r>
          </a:p>
          <a:p>
            <a:pPr eaLnBrk="1" hangingPunct="1"/>
            <a:r>
              <a:rPr lang="sv-SE" altLang="sv-SE" sz="3200" dirty="0"/>
              <a:t>Att klara vardagen enklare</a:t>
            </a:r>
          </a:p>
          <a:p>
            <a:pPr eaLnBrk="1" hangingPunct="1"/>
            <a:r>
              <a:rPr lang="sv-SE" altLang="sv-SE" sz="3200" dirty="0"/>
              <a:t>Fika</a:t>
            </a:r>
          </a:p>
          <a:p>
            <a:pPr eaLnBrk="1" hangingPunct="1"/>
            <a:r>
              <a:rPr lang="sv-SE" altLang="sv-SE" sz="3200" dirty="0"/>
              <a:t>Hemuppgift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Bildobjekt 2">
            <a:extLst>
              <a:ext uri="{FF2B5EF4-FFF2-40B4-BE49-F238E27FC236}">
                <a16:creationId xmlns:a16="http://schemas.microsoft.com/office/drawing/2014/main" id="{861820C5-63E6-4678-BA7B-F5C12C9EDC9E}"/>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81813" y="1570038"/>
            <a:ext cx="4895850"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ubrik 1">
            <a:extLst>
              <a:ext uri="{FF2B5EF4-FFF2-40B4-BE49-F238E27FC236}">
                <a16:creationId xmlns:a16="http://schemas.microsoft.com/office/drawing/2014/main" id="{82735D17-4CF8-4660-9988-66DCAE5B1141}"/>
              </a:ext>
              <a:ext uri="{C183D7F6-B498-43B3-948B-1728B52AA6E4}">
                <adec:decorative xmlns:adec="http://schemas.microsoft.com/office/drawing/2017/decorative" val="1"/>
              </a:ext>
            </a:extLst>
          </p:cNvPr>
          <p:cNvSpPr txBox="1">
            <a:spLocks/>
          </p:cNvSpPr>
          <p:nvPr/>
        </p:nvSpPr>
        <p:spPr bwMode="auto">
          <a:xfrm>
            <a:off x="2495550" y="763588"/>
            <a:ext cx="828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Presentation av ditt barn</a:t>
            </a:r>
          </a:p>
        </p:txBody>
      </p:sp>
      <p:sp>
        <p:nvSpPr>
          <p:cNvPr id="2" name="Platshållare för innehåll 2">
            <a:extLst>
              <a:ext uri="{FF2B5EF4-FFF2-40B4-BE49-F238E27FC236}">
                <a16:creationId xmlns:a16="http://schemas.microsoft.com/office/drawing/2014/main" id="{5BA6A6F4-831E-4D97-9DCF-5E87905A3953}"/>
              </a:ext>
              <a:ext uri="{C183D7F6-B498-43B3-948B-1728B52AA6E4}">
                <adec:decorative xmlns:adec="http://schemas.microsoft.com/office/drawing/2017/decorative" val="1"/>
              </a:ext>
            </a:extLst>
          </p:cNvPr>
          <p:cNvSpPr txBox="1">
            <a:spLocks/>
          </p:cNvSpPr>
          <p:nvPr/>
        </p:nvSpPr>
        <p:spPr bwMode="auto">
          <a:xfrm>
            <a:off x="1127125" y="2293938"/>
            <a:ext cx="6265863" cy="3679825"/>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endParaRPr lang="sv-SE" altLang="sv-SE" sz="3200" dirty="0"/>
          </a:p>
          <a:p>
            <a:pPr eaLnBrk="1" hangingPunct="1">
              <a:defRPr/>
            </a:pPr>
            <a:r>
              <a:rPr lang="sv-SE" altLang="sv-SE" sz="3200" dirty="0"/>
              <a:t>Vad tycker ditt barn om att göra?</a:t>
            </a:r>
          </a:p>
          <a:p>
            <a:pPr eaLnBrk="1" hangingPunct="1">
              <a:defRPr/>
            </a:pPr>
            <a:r>
              <a:rPr lang="sv-SE" altLang="sv-SE" sz="3200" dirty="0"/>
              <a:t>Vad kan du och ditt barn göra tillsammans? </a:t>
            </a:r>
          </a:p>
          <a:p>
            <a:pPr eaLnBrk="1" hangingPunct="1">
              <a:defRPr/>
            </a:pPr>
            <a:endParaRPr lang="sv-SE" altLang="sv-SE" sz="3200" dirty="0"/>
          </a:p>
          <a:p>
            <a:pPr eaLnBrk="1" hangingPunct="1">
              <a:defRPr/>
            </a:pPr>
            <a:endParaRPr lang="sv-SE" altLang="sv-SE"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ubrik 1">
            <a:extLst>
              <a:ext uri="{FF2B5EF4-FFF2-40B4-BE49-F238E27FC236}">
                <a16:creationId xmlns:a16="http://schemas.microsoft.com/office/drawing/2014/main" id="{FA28315A-EA1D-4FCB-98EB-2A5D6F943BA5}"/>
              </a:ext>
              <a:ext uri="{C183D7F6-B498-43B3-948B-1728B52AA6E4}">
                <adec:decorative xmlns:adec="http://schemas.microsoft.com/office/drawing/2017/decorative" val="1"/>
              </a:ext>
            </a:extLst>
          </p:cNvPr>
          <p:cNvSpPr txBox="1">
            <a:spLocks/>
          </p:cNvSpPr>
          <p:nvPr/>
        </p:nvSpPr>
        <p:spPr bwMode="auto">
          <a:xfrm>
            <a:off x="2051050" y="788988"/>
            <a:ext cx="82089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Barn älskar rutiner!</a:t>
            </a:r>
          </a:p>
        </p:txBody>
      </p:sp>
      <p:sp>
        <p:nvSpPr>
          <p:cNvPr id="14341" name="Platshållare för innehåll 2">
            <a:extLst>
              <a:ext uri="{FF2B5EF4-FFF2-40B4-BE49-F238E27FC236}">
                <a16:creationId xmlns:a16="http://schemas.microsoft.com/office/drawing/2014/main" id="{A125DBF6-99BA-4263-BB65-CAF29A20770B}"/>
              </a:ext>
              <a:ext uri="{C183D7F6-B498-43B3-948B-1728B52AA6E4}">
                <adec:decorative xmlns:adec="http://schemas.microsoft.com/office/drawing/2017/decorative" val="1"/>
              </a:ext>
            </a:extLst>
          </p:cNvPr>
          <p:cNvSpPr txBox="1">
            <a:spLocks/>
          </p:cNvSpPr>
          <p:nvPr/>
        </p:nvSpPr>
        <p:spPr bwMode="auto">
          <a:xfrm>
            <a:off x="1931988" y="1928813"/>
            <a:ext cx="5773737" cy="394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r>
              <a:rPr lang="sv-SE" altLang="sv-SE" sz="3200" dirty="0"/>
              <a:t>Barn gillar att göra saker många gånger</a:t>
            </a:r>
          </a:p>
          <a:p>
            <a:pPr eaLnBrk="1" hangingPunct="1"/>
            <a:r>
              <a:rPr lang="sv-SE" altLang="sv-SE" sz="3200" dirty="0"/>
              <a:t>Barn gillar att ha koll</a:t>
            </a:r>
          </a:p>
        </p:txBody>
      </p:sp>
      <p:pic>
        <p:nvPicPr>
          <p:cNvPr id="14343" name="Bildobjekt 5">
            <a:extLst>
              <a:ext uri="{FF2B5EF4-FFF2-40B4-BE49-F238E27FC236}">
                <a16:creationId xmlns:a16="http://schemas.microsoft.com/office/drawing/2014/main" id="{C69160EF-FAE8-40A5-97E3-3CF2294951E5}"/>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96200" y="2132856"/>
            <a:ext cx="3413125"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ubrik 1">
            <a:extLst>
              <a:ext uri="{FF2B5EF4-FFF2-40B4-BE49-F238E27FC236}">
                <a16:creationId xmlns:a16="http://schemas.microsoft.com/office/drawing/2014/main" id="{CD19A0DF-CDAE-473A-8DE0-9141173A115E}"/>
              </a:ext>
              <a:ext uri="{C183D7F6-B498-43B3-948B-1728B52AA6E4}">
                <adec:decorative xmlns:adec="http://schemas.microsoft.com/office/drawing/2017/decorative" val="1"/>
              </a:ext>
            </a:extLst>
          </p:cNvPr>
          <p:cNvSpPr txBox="1">
            <a:spLocks/>
          </p:cNvSpPr>
          <p:nvPr/>
        </p:nvSpPr>
        <p:spPr bwMode="auto">
          <a:xfrm>
            <a:off x="2224088" y="981075"/>
            <a:ext cx="828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Att klara rutiner i vardagen</a:t>
            </a:r>
          </a:p>
        </p:txBody>
      </p:sp>
      <p:sp>
        <p:nvSpPr>
          <p:cNvPr id="12293" name="Platshållare för innehåll 2">
            <a:extLst>
              <a:ext uri="{FF2B5EF4-FFF2-40B4-BE49-F238E27FC236}">
                <a16:creationId xmlns:a16="http://schemas.microsoft.com/office/drawing/2014/main" id="{E72F74E1-AB42-49A3-A238-D59A34F88C09}"/>
              </a:ext>
              <a:ext uri="{C183D7F6-B498-43B3-948B-1728B52AA6E4}">
                <adec:decorative xmlns:adec="http://schemas.microsoft.com/office/drawing/2017/decorative" val="1"/>
              </a:ext>
            </a:extLst>
          </p:cNvPr>
          <p:cNvSpPr txBox="1">
            <a:spLocks/>
          </p:cNvSpPr>
          <p:nvPr/>
        </p:nvSpPr>
        <p:spPr bwMode="auto">
          <a:xfrm>
            <a:off x="2495550" y="2143125"/>
            <a:ext cx="7737475" cy="3941763"/>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Strategier som hjälper </a:t>
            </a:r>
          </a:p>
          <a:p>
            <a:pPr eaLnBrk="1" hangingPunct="1">
              <a:defRPr/>
            </a:pPr>
            <a:r>
              <a:rPr lang="sv-SE" altLang="sv-SE" sz="3200" dirty="0"/>
              <a:t>Förbereda</a:t>
            </a:r>
          </a:p>
          <a:p>
            <a:pPr eaLnBrk="1" hangingPunct="1">
              <a:defRPr/>
            </a:pPr>
            <a:r>
              <a:rPr lang="sv-SE" altLang="sv-SE" sz="3200" dirty="0"/>
              <a:t>Öka delaktighet</a:t>
            </a:r>
          </a:p>
          <a:p>
            <a:pPr eaLnBrk="1" hangingPunct="1">
              <a:defRPr/>
            </a:pPr>
            <a:r>
              <a:rPr lang="sv-SE" altLang="sv-SE" sz="3200" dirty="0"/>
              <a:t>Anpassa kravnivån</a:t>
            </a:r>
          </a:p>
          <a:p>
            <a:pPr eaLnBrk="1" hangingPunct="1">
              <a:defRPr/>
            </a:pPr>
            <a:endParaRPr lang="sv-SE" altLang="sv-SE" sz="3200" dirty="0"/>
          </a:p>
          <a:p>
            <a:pPr eaLnBrk="1" hangingPunct="1">
              <a:defRPr/>
            </a:pPr>
            <a:endParaRPr lang="sv-SE" altLang="sv-SE" sz="3200" dirty="0"/>
          </a:p>
        </p:txBody>
      </p:sp>
      <p:pic>
        <p:nvPicPr>
          <p:cNvPr id="16391" name="Bildobjekt 2">
            <a:extLst>
              <a:ext uri="{FF2B5EF4-FFF2-40B4-BE49-F238E27FC236}">
                <a16:creationId xmlns:a16="http://schemas.microsoft.com/office/drawing/2014/main" id="{863027F9-5B1E-4650-B89C-AD0AA3975CA6}"/>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53300" y="2003425"/>
            <a:ext cx="3417888" cy="422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Bildobjekt 5">
            <a:extLst>
              <a:ext uri="{FF2B5EF4-FFF2-40B4-BE49-F238E27FC236}">
                <a16:creationId xmlns:a16="http://schemas.microsoft.com/office/drawing/2014/main" id="{39F3FA48-1D02-4CA0-80E9-F12E8CC1C120}"/>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21725" y="0"/>
            <a:ext cx="3819525"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ubrik 1">
            <a:extLst>
              <a:ext uri="{FF2B5EF4-FFF2-40B4-BE49-F238E27FC236}">
                <a16:creationId xmlns:a16="http://schemas.microsoft.com/office/drawing/2014/main" id="{3EF30A86-1620-4020-9993-F1FC85093802}"/>
              </a:ext>
              <a:ext uri="{C183D7F6-B498-43B3-948B-1728B52AA6E4}">
                <adec:decorative xmlns:adec="http://schemas.microsoft.com/office/drawing/2017/decorative" val="1"/>
              </a:ext>
            </a:extLst>
          </p:cNvPr>
          <p:cNvSpPr txBox="1">
            <a:spLocks/>
          </p:cNvSpPr>
          <p:nvPr/>
        </p:nvSpPr>
        <p:spPr bwMode="auto">
          <a:xfrm>
            <a:off x="2238375" y="773113"/>
            <a:ext cx="828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Förbereda</a:t>
            </a:r>
          </a:p>
        </p:txBody>
      </p:sp>
      <p:sp>
        <p:nvSpPr>
          <p:cNvPr id="12293" name="Platshållare för innehåll 2">
            <a:extLst>
              <a:ext uri="{FF2B5EF4-FFF2-40B4-BE49-F238E27FC236}">
                <a16:creationId xmlns:a16="http://schemas.microsoft.com/office/drawing/2014/main" id="{CD25BD21-6012-488E-8F38-C4637C3F1848}"/>
              </a:ext>
              <a:ext uri="{C183D7F6-B498-43B3-948B-1728B52AA6E4}">
                <adec:decorative xmlns:adec="http://schemas.microsoft.com/office/drawing/2017/decorative" val="1"/>
              </a:ext>
            </a:extLst>
          </p:cNvPr>
          <p:cNvSpPr txBox="1">
            <a:spLocks/>
          </p:cNvSpPr>
          <p:nvPr/>
        </p:nvSpPr>
        <p:spPr bwMode="auto">
          <a:xfrm>
            <a:off x="2351088" y="1935163"/>
            <a:ext cx="6553200" cy="3941762"/>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Varför är det viktigt? </a:t>
            </a:r>
          </a:p>
          <a:p>
            <a:pPr marL="0" indent="0" eaLnBrk="1" hangingPunct="1">
              <a:buFont typeface="Arial" panose="020B0604020202020204" pitchFamily="34" charset="0"/>
              <a:buNone/>
              <a:defRPr/>
            </a:pPr>
            <a:r>
              <a:rPr lang="sv-SE" altLang="sv-SE" sz="3200" dirty="0"/>
              <a:t>Alla behöver veta vad som ska hända – vi vill ha koll!</a:t>
            </a:r>
          </a:p>
          <a:p>
            <a:pPr marL="0" indent="0" eaLnBrk="1" hangingPunct="1">
              <a:buFont typeface="Arial" panose="020B0604020202020204" pitchFamily="34" charset="0"/>
              <a:buNone/>
              <a:defRPr/>
            </a:pPr>
            <a:r>
              <a:rPr lang="sv-SE" altLang="sv-SE" sz="3200" dirty="0"/>
              <a:t>Små barn har inte själva koll och kan ha svårt att fråga. </a:t>
            </a:r>
          </a:p>
          <a:p>
            <a:pPr marL="0" indent="0" eaLnBrk="1" hangingPunct="1">
              <a:buFont typeface="Arial" panose="020B0604020202020204" pitchFamily="34" charset="0"/>
              <a:buNone/>
              <a:defRPr/>
            </a:pPr>
            <a:r>
              <a:rPr lang="sv-SE" altLang="sv-SE" sz="3200" dirty="0"/>
              <a:t>Små barn har inte heller koll på tiden</a:t>
            </a:r>
          </a:p>
          <a:p>
            <a:pPr marL="0" indent="0" eaLnBrk="1" hangingPunct="1">
              <a:buFont typeface="Arial" panose="020B0604020202020204" pitchFamily="34" charset="0"/>
              <a:buNone/>
              <a:defRPr/>
            </a:pPr>
            <a:endParaRPr lang="sv-SE" altLang="sv-SE" sz="3200" dirty="0"/>
          </a:p>
          <a:p>
            <a:pPr marL="0" indent="0" eaLnBrk="1" hangingPunct="1">
              <a:buFont typeface="Arial" panose="020B0604020202020204" pitchFamily="34" charset="0"/>
              <a:buNone/>
              <a:defRPr/>
            </a:pPr>
            <a:endParaRPr lang="sv-SE" altLang="sv-SE" sz="3200" dirty="0"/>
          </a:p>
          <a:p>
            <a:pPr eaLnBrk="1" hangingPunct="1">
              <a:defRPr/>
            </a:pPr>
            <a:endParaRPr lang="sv-SE" altLang="sv-SE" sz="3200" dirty="0"/>
          </a:p>
          <a:p>
            <a:pPr eaLnBrk="1" hangingPunct="1">
              <a:defRPr/>
            </a:pPr>
            <a:endParaRPr lang="sv-SE" altLang="sv-SE"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Bildobjekt 8">
            <a:extLst>
              <a:ext uri="{FF2B5EF4-FFF2-40B4-BE49-F238E27FC236}">
                <a16:creationId xmlns:a16="http://schemas.microsoft.com/office/drawing/2014/main" id="{2E857979-A29A-4015-A8B5-FB8C21AF9F7D}"/>
              </a:ex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40688" y="3414713"/>
            <a:ext cx="3801890" cy="267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ubrik 1">
            <a:extLst>
              <a:ext uri="{FF2B5EF4-FFF2-40B4-BE49-F238E27FC236}">
                <a16:creationId xmlns:a16="http://schemas.microsoft.com/office/drawing/2014/main" id="{FAA612C3-A601-40B0-AF19-194227B3D968}"/>
              </a:ext>
              <a:ext uri="{C183D7F6-B498-43B3-948B-1728B52AA6E4}">
                <adec:decorative xmlns:adec="http://schemas.microsoft.com/office/drawing/2017/decorative" val="1"/>
              </a:ext>
            </a:extLst>
          </p:cNvPr>
          <p:cNvSpPr txBox="1">
            <a:spLocks/>
          </p:cNvSpPr>
          <p:nvPr/>
        </p:nvSpPr>
        <p:spPr bwMode="auto">
          <a:xfrm>
            <a:off x="2495550" y="763588"/>
            <a:ext cx="8280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sv-SE" altLang="sv-SE" sz="5400" b="1" dirty="0">
                <a:solidFill>
                  <a:srgbClr val="834B70"/>
                </a:solidFill>
                <a:cs typeface="Calibri" panose="020F0502020204030204" pitchFamily="34" charset="0"/>
              </a:rPr>
              <a:t>Förbereda</a:t>
            </a:r>
          </a:p>
        </p:txBody>
      </p:sp>
      <p:sp>
        <p:nvSpPr>
          <p:cNvPr id="12293" name="Platshållare för innehåll 2">
            <a:extLst>
              <a:ext uri="{FF2B5EF4-FFF2-40B4-BE49-F238E27FC236}">
                <a16:creationId xmlns:a16="http://schemas.microsoft.com/office/drawing/2014/main" id="{F3310BF1-003D-4E6C-A3C6-EBE25037E4E2}"/>
              </a:ext>
              <a:ext uri="{C183D7F6-B498-43B3-948B-1728B52AA6E4}">
                <adec:decorative xmlns:adec="http://schemas.microsoft.com/office/drawing/2017/decorative" val="1"/>
              </a:ext>
            </a:extLst>
          </p:cNvPr>
          <p:cNvSpPr txBox="1">
            <a:spLocks/>
          </p:cNvSpPr>
          <p:nvPr/>
        </p:nvSpPr>
        <p:spPr bwMode="auto">
          <a:xfrm>
            <a:off x="2495550" y="1935163"/>
            <a:ext cx="7737475" cy="3941762"/>
          </a:xfrm>
          <a:prstGeom prst="rect">
            <a:avLst/>
          </a:prstGeom>
          <a:noFill/>
          <a:ln>
            <a:noFill/>
          </a:ln>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indent="0" eaLnBrk="1" hangingPunct="1">
              <a:buFont typeface="Arial" panose="020B0604020202020204" pitchFamily="34" charset="0"/>
              <a:buNone/>
              <a:defRPr/>
            </a:pPr>
            <a:r>
              <a:rPr lang="sv-SE" altLang="sv-SE" sz="3200" b="1" dirty="0"/>
              <a:t>Hur gör vi?</a:t>
            </a:r>
          </a:p>
          <a:p>
            <a:pPr eaLnBrk="1" hangingPunct="1">
              <a:defRPr/>
            </a:pPr>
            <a:r>
              <a:rPr lang="sv-SE" altLang="sv-SE" sz="3200" dirty="0"/>
              <a:t>Föremål</a:t>
            </a:r>
          </a:p>
          <a:p>
            <a:pPr eaLnBrk="1" hangingPunct="1">
              <a:defRPr/>
            </a:pPr>
            <a:r>
              <a:rPr lang="sv-SE" altLang="sv-SE" sz="3200" dirty="0"/>
              <a:t>Bild</a:t>
            </a:r>
          </a:p>
          <a:p>
            <a:pPr eaLnBrk="1" hangingPunct="1">
              <a:defRPr/>
            </a:pPr>
            <a:r>
              <a:rPr lang="sv-SE" altLang="sv-SE" sz="3200" dirty="0"/>
              <a:t>Bildschema</a:t>
            </a:r>
          </a:p>
          <a:p>
            <a:pPr eaLnBrk="1" hangingPunct="1">
              <a:defRPr/>
            </a:pPr>
            <a:r>
              <a:rPr lang="sv-SE" altLang="sv-SE" sz="3200" dirty="0"/>
              <a:t>Film</a:t>
            </a:r>
          </a:p>
          <a:p>
            <a:pPr eaLnBrk="1" hangingPunct="1">
              <a:defRPr/>
            </a:pPr>
            <a:endParaRPr lang="sv-SE" altLang="sv-SE" sz="3200" dirty="0"/>
          </a:p>
          <a:p>
            <a:pPr eaLnBrk="1" hangingPunct="1">
              <a:defRPr/>
            </a:pPr>
            <a:endParaRPr lang="sv-SE" altLang="sv-SE" sz="3200" dirty="0"/>
          </a:p>
        </p:txBody>
      </p:sp>
      <p:pic>
        <p:nvPicPr>
          <p:cNvPr id="20488" name="Bildobjekt 5">
            <a:extLst>
              <a:ext uri="{FF2B5EF4-FFF2-40B4-BE49-F238E27FC236}">
                <a16:creationId xmlns:a16="http://schemas.microsoft.com/office/drawing/2014/main" id="{9927D416-334D-4BA0-AEF5-1317B2B0ED78}"/>
              </a:ext>
              <a:ext uri="{C183D7F6-B498-43B3-948B-1728B52AA6E4}">
                <adec:decorative xmlns:adec="http://schemas.microsoft.com/office/drawing/2017/decorative" val="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53088" y="1385888"/>
            <a:ext cx="2994025"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Bildobjekt 6">
            <a:extLst>
              <a:ext uri="{FF2B5EF4-FFF2-40B4-BE49-F238E27FC236}">
                <a16:creationId xmlns:a16="http://schemas.microsoft.com/office/drawing/2014/main" id="{6D5C3DAF-93AD-46ED-8542-C039FEBFE5ED}"/>
              </a:ext>
              <a:ext uri="{C183D7F6-B498-43B3-948B-1728B52AA6E4}">
                <adec:decorative xmlns:adec="http://schemas.microsoft.com/office/drawing/2017/decorative" val="1"/>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766175" y="6350"/>
            <a:ext cx="2809875"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ildspel_HOH">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3525</TotalTime>
  <Words>1143</Words>
  <Application>Microsoft Office PowerPoint</Application>
  <PresentationFormat>Bredbild</PresentationFormat>
  <Paragraphs>112</Paragraphs>
  <Slides>15</Slides>
  <Notes>14</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15</vt:i4>
      </vt:variant>
    </vt:vector>
  </HeadingPairs>
  <TitlesOfParts>
    <vt:vector size="21" baseType="lpstr">
      <vt:lpstr>Arial</vt:lpstr>
      <vt:lpstr>Calibri</vt:lpstr>
      <vt:lpstr>Calibri Light</vt:lpstr>
      <vt:lpstr>Times New Roman</vt:lpstr>
      <vt:lpstr>Wingdings</vt:lpstr>
      <vt:lpstr>Bildspel_HOH</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Landstinget i Uppsala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Första Steget - föräldrautbildning</dc:title>
  <dc:creator>spk006</dc:creator>
  <cp:lastModifiedBy>Lars Österberg</cp:lastModifiedBy>
  <cp:revision>270</cp:revision>
  <cp:lastPrinted>2017-09-29T09:03:53Z</cp:lastPrinted>
  <dcterms:created xsi:type="dcterms:W3CDTF">2014-01-24T12:48:40Z</dcterms:created>
  <dcterms:modified xsi:type="dcterms:W3CDTF">2021-05-18T14:14:24Z</dcterms:modified>
</cp:coreProperties>
</file>